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4"/>
  </p:sldMasterIdLst>
  <p:notesMasterIdLst>
    <p:notesMasterId r:id="rId31"/>
  </p:notesMasterIdLst>
  <p:handoutMasterIdLst>
    <p:handoutMasterId r:id="rId32"/>
  </p:handoutMasterIdLst>
  <p:sldIdLst>
    <p:sldId id="716" r:id="rId5"/>
    <p:sldId id="721" r:id="rId6"/>
    <p:sldId id="753" r:id="rId7"/>
    <p:sldId id="723" r:id="rId8"/>
    <p:sldId id="737" r:id="rId9"/>
    <p:sldId id="724" r:id="rId10"/>
    <p:sldId id="738" r:id="rId11"/>
    <p:sldId id="725" r:id="rId12"/>
    <p:sldId id="761" r:id="rId13"/>
    <p:sldId id="726" r:id="rId14"/>
    <p:sldId id="739" r:id="rId15"/>
    <p:sldId id="727" r:id="rId16"/>
    <p:sldId id="747" r:id="rId17"/>
    <p:sldId id="728" r:id="rId18"/>
    <p:sldId id="740" r:id="rId19"/>
    <p:sldId id="741" r:id="rId20"/>
    <p:sldId id="748" r:id="rId21"/>
    <p:sldId id="730" r:id="rId22"/>
    <p:sldId id="759" r:id="rId23"/>
    <p:sldId id="731" r:id="rId24"/>
    <p:sldId id="752" r:id="rId25"/>
    <p:sldId id="744" r:id="rId26"/>
    <p:sldId id="750" r:id="rId27"/>
    <p:sldId id="745" r:id="rId28"/>
    <p:sldId id="751" r:id="rId29"/>
    <p:sldId id="760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8611510-57D1-4664-9BBC-F4AA5EDE50A2}">
          <p14:sldIdLst>
            <p14:sldId id="716"/>
            <p14:sldId id="721"/>
            <p14:sldId id="753"/>
            <p14:sldId id="723"/>
            <p14:sldId id="737"/>
            <p14:sldId id="724"/>
            <p14:sldId id="738"/>
            <p14:sldId id="725"/>
            <p14:sldId id="761"/>
            <p14:sldId id="726"/>
            <p14:sldId id="739"/>
            <p14:sldId id="727"/>
            <p14:sldId id="747"/>
            <p14:sldId id="728"/>
            <p14:sldId id="740"/>
            <p14:sldId id="741"/>
            <p14:sldId id="748"/>
            <p14:sldId id="730"/>
            <p14:sldId id="759"/>
            <p14:sldId id="731"/>
            <p14:sldId id="752"/>
            <p14:sldId id="744"/>
            <p14:sldId id="750"/>
            <p14:sldId id="745"/>
            <p14:sldId id="751"/>
          </p14:sldIdLst>
        </p14:section>
        <p14:section name="Untitled Section" id="{61901A1E-30C7-4EB5-B24A-A67FEB2393B9}">
          <p14:sldIdLst>
            <p14:sldId id="7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Thu" initials="LThu" lastIdx="12" clrIdx="0"/>
  <p:cmAuthor id="1" name="pc13" initials="pc13" lastIdx="3" clrIdx="1">
    <p:extLst/>
  </p:cmAuthor>
  <p:cmAuthor id="2" name="Pham Hoang Anh" initials="PHA" lastIdx="1" clrIdx="2"/>
  <p:cmAuthor id="3" name="Le Thi Thu" initials="LTThu" lastIdx="9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B1E"/>
    <a:srgbClr val="F79E1C"/>
    <a:srgbClr val="C00000"/>
    <a:srgbClr val="04D6EC"/>
    <a:srgbClr val="804219"/>
    <a:srgbClr val="CC6600"/>
    <a:srgbClr val="002060"/>
    <a:srgbClr val="B49560"/>
    <a:srgbClr val="588547"/>
    <a:srgbClr val="BDBE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68" autoAdjust="0"/>
    <p:restoredTop sz="94434" autoAdjust="0"/>
  </p:normalViewPr>
  <p:slideViewPr>
    <p:cSldViewPr>
      <p:cViewPr varScale="1">
        <p:scale>
          <a:sx n="89" d="100"/>
          <a:sy n="89" d="100"/>
        </p:scale>
        <p:origin x="101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496"/>
    </p:cViewPr>
  </p:sorterViewPr>
  <p:notesViewPr>
    <p:cSldViewPr>
      <p:cViewPr varScale="1">
        <p:scale>
          <a:sx n="66" d="100"/>
          <a:sy n="66" d="100"/>
        </p:scale>
        <p:origin x="31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D6F32385-672A-44D6-92CF-A4E7CCEC531E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2898483C-4FED-4D21-A32C-1200299B0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00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6814E9F5-B757-49A9-9B31-82AFAED3A4EA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4" tIns="46582" rIns="93164" bIns="4658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FC7DCE63-B4C1-4300-85FD-199E340566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1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Greeting from </a:t>
            </a:r>
            <a:r>
              <a:rPr lang="en-US" dirty="0" err="1"/>
              <a:t>HealthBridge</a:t>
            </a:r>
            <a:r>
              <a:rPr lang="en-US" baseline="0" dirty="0"/>
              <a:t> Vietnam Office!</a:t>
            </a:r>
          </a:p>
          <a:p>
            <a:r>
              <a:rPr lang="en-US" baseline="0" dirty="0"/>
              <a:t>Good morning everybody!</a:t>
            </a:r>
          </a:p>
          <a:p>
            <a:endParaRPr lang="en-US" baseline="0" dirty="0"/>
          </a:p>
          <a:p>
            <a:r>
              <a:rPr lang="en-US" baseline="0" dirty="0"/>
              <a:t>My presentation is on Tobacco Control &amp; NCD Prevention Program in Vietnam in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DCE63-B4C1-4300-85FD-199E340566F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568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DCE63-B4C1-4300-85FD-199E340566F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30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701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237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207264" y="142352"/>
            <a:ext cx="11777472" cy="655715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40949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1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17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9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42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6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3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9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38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2476324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2438400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598244"/>
            <a:ext cx="1011936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3430348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6958" y="3893962"/>
            <a:ext cx="2472271" cy="365125"/>
          </a:xfrm>
          <a:prstGeom prst="rect">
            <a:avLst/>
          </a:prstGeom>
        </p:spPr>
        <p:txBody>
          <a:bodyPr/>
          <a:lstStyle/>
          <a:p>
            <a:fld id="{9D70E9ED-AF65-482C-9FAA-FE4EF71A2935}" type="datetimeFigureOut">
              <a:rPr lang="en-US" smtClean="0"/>
              <a:pPr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6" y="3983111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60" y="3983111"/>
            <a:ext cx="1312025" cy="365125"/>
          </a:xfrm>
          <a:prstGeom prst="rect">
            <a:avLst/>
          </a:prstGeom>
        </p:spPr>
        <p:txBody>
          <a:bodyPr/>
          <a:lstStyle/>
          <a:p>
            <a:fld id="{1095E930-D6A4-4DDE-A86D-C2C1E55CF9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9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1" y="6248400"/>
            <a:ext cx="12192001" cy="60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746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65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>
            <a:off x="304800" y="152400"/>
            <a:ext cx="11582400" cy="4419600"/>
          </a:xfrm>
          <a:prstGeom prst="round2SameRect">
            <a:avLst>
              <a:gd name="adj1" fmla="val 2821"/>
              <a:gd name="adj2" fmla="val 0"/>
            </a:avLst>
          </a:prstGeom>
          <a:solidFill>
            <a:srgbClr val="C00000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4800" b="1" dirty="0" err="1">
                <a:solidFill>
                  <a:schemeClr val="bg1"/>
                </a:solidFill>
              </a:rPr>
              <a:t>Hỏi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đáp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về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tác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hại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en-US" sz="4800" b="1" dirty="0" err="1">
                <a:solidFill>
                  <a:schemeClr val="bg1"/>
                </a:solidFill>
              </a:rPr>
              <a:t>của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Thuốc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lá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điện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tử</a:t>
            </a:r>
            <a:r>
              <a:rPr lang="en-US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 err="1">
                <a:solidFill>
                  <a:schemeClr val="bg1"/>
                </a:solidFill>
              </a:rPr>
              <a:t>thuốc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lá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nung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nóng</a:t>
            </a:r>
            <a:endParaRPr lang="en-US" sz="4800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b="1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540"/>
          <a:stretch/>
        </p:blipFill>
        <p:spPr>
          <a:xfrm>
            <a:off x="4800600" y="4602483"/>
            <a:ext cx="2618290" cy="172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92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0806"/>
            <a:ext cx="8662852" cy="763595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726" y="1219200"/>
            <a:ext cx="10896599" cy="4343400"/>
          </a:xfrm>
        </p:spPr>
        <p:txBody>
          <a:bodyPr>
            <a:normAutofit fontScale="32500" lnSpcReduction="20000"/>
          </a:bodyPr>
          <a:lstStyle/>
          <a:p>
            <a:pPr algn="just">
              <a:lnSpc>
                <a:spcPct val="130000"/>
              </a:lnSpc>
            </a:pPr>
            <a:r>
              <a:rPr lang="en-US" sz="8000" b="1" dirty="0" err="1">
                <a:solidFill>
                  <a:srgbClr val="C00000"/>
                </a:solidFill>
              </a:rPr>
              <a:t>Ngoài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các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loại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thuốc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lá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truyền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thống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như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thuốc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lá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điếu</a:t>
            </a:r>
            <a:r>
              <a:rPr lang="en-US" sz="8000" b="1" dirty="0">
                <a:solidFill>
                  <a:srgbClr val="C00000"/>
                </a:solidFill>
              </a:rPr>
              <a:t>, </a:t>
            </a:r>
            <a:r>
              <a:rPr lang="en-US" sz="8000" b="1" dirty="0" err="1">
                <a:solidFill>
                  <a:srgbClr val="C00000"/>
                </a:solidFill>
              </a:rPr>
              <a:t>thuốc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lào</a:t>
            </a:r>
            <a:r>
              <a:rPr lang="en-US" sz="8000" b="1" dirty="0">
                <a:solidFill>
                  <a:srgbClr val="C00000"/>
                </a:solidFill>
              </a:rPr>
              <a:t>, </a:t>
            </a:r>
            <a:r>
              <a:rPr lang="en-US" sz="8000" b="1" dirty="0" err="1">
                <a:solidFill>
                  <a:srgbClr val="C00000"/>
                </a:solidFill>
              </a:rPr>
              <a:t>xì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gà</a:t>
            </a:r>
            <a:r>
              <a:rPr lang="en-US" sz="8000" b="1" dirty="0">
                <a:solidFill>
                  <a:srgbClr val="C00000"/>
                </a:solidFill>
              </a:rPr>
              <a:t>, </a:t>
            </a:r>
            <a:r>
              <a:rPr lang="en-US" sz="8000" b="1" dirty="0" err="1">
                <a:solidFill>
                  <a:srgbClr val="C00000"/>
                </a:solidFill>
              </a:rPr>
              <a:t>trên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thị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trường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hiện</a:t>
            </a:r>
            <a:r>
              <a:rPr lang="en-US" sz="8000" b="1" dirty="0">
                <a:solidFill>
                  <a:srgbClr val="C00000"/>
                </a:solidFill>
              </a:rPr>
              <a:t> nay </a:t>
            </a:r>
            <a:r>
              <a:rPr lang="en-US" sz="8000" b="1" dirty="0" err="1">
                <a:solidFill>
                  <a:srgbClr val="C00000"/>
                </a:solidFill>
              </a:rPr>
              <a:t>đang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xuất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hiện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các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sản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phẩm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thuốc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lá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mới</a:t>
            </a:r>
            <a:r>
              <a:rPr lang="en-US" sz="8000" b="1" dirty="0">
                <a:solidFill>
                  <a:srgbClr val="C00000"/>
                </a:solidFill>
              </a:rPr>
              <a:t> </a:t>
            </a:r>
            <a:r>
              <a:rPr lang="en-US" sz="8000" b="1" dirty="0" err="1">
                <a:solidFill>
                  <a:srgbClr val="C00000"/>
                </a:solidFill>
              </a:rPr>
              <a:t>nào</a:t>
            </a:r>
            <a:r>
              <a:rPr lang="en-US" sz="8000" b="1" dirty="0">
                <a:solidFill>
                  <a:srgbClr val="C00000"/>
                </a:solidFill>
              </a:rPr>
              <a:t>? </a:t>
            </a:r>
          </a:p>
          <a:p>
            <a:pPr algn="just"/>
            <a:r>
              <a:rPr lang="en-US" sz="6800" i="1" dirty="0"/>
              <a:t>(</a:t>
            </a:r>
            <a:r>
              <a:rPr lang="en-US" sz="6800" i="1" dirty="0" err="1"/>
              <a:t>Nhiều</a:t>
            </a:r>
            <a:r>
              <a:rPr lang="en-US" sz="6800" i="1" dirty="0"/>
              <a:t> </a:t>
            </a:r>
            <a:r>
              <a:rPr lang="en-US" sz="6800" i="1" dirty="0" err="1"/>
              <a:t>lựa</a:t>
            </a:r>
            <a:r>
              <a:rPr lang="en-US" sz="6800" i="1" dirty="0"/>
              <a:t> chon)</a:t>
            </a:r>
          </a:p>
          <a:p>
            <a:pPr marL="201168" lvl="1" indent="0">
              <a:buNone/>
            </a:pPr>
            <a:endParaRPr lang="en-US" sz="3000" b="1" dirty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b="1" dirty="0"/>
              <a:t>   </a:t>
            </a:r>
            <a:r>
              <a:rPr lang="en-US" sz="6300" b="1" dirty="0" err="1"/>
              <a:t>Trả</a:t>
            </a:r>
            <a:r>
              <a:rPr lang="en-US" sz="6300" b="1" dirty="0"/>
              <a:t> </a:t>
            </a:r>
            <a:r>
              <a:rPr lang="en-US" sz="6300" b="1" dirty="0" err="1"/>
              <a:t>lời</a:t>
            </a:r>
            <a:r>
              <a:rPr lang="en-US" sz="6300" b="1" dirty="0"/>
              <a:t>:</a:t>
            </a:r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Thuốc</a:t>
            </a:r>
            <a:r>
              <a:rPr lang="en-US" sz="6500" dirty="0"/>
              <a:t> </a:t>
            </a:r>
            <a:r>
              <a:rPr lang="en-US" sz="6500" dirty="0" err="1"/>
              <a:t>lá</a:t>
            </a:r>
            <a:r>
              <a:rPr lang="en-US" sz="6500" dirty="0"/>
              <a:t> </a:t>
            </a:r>
            <a:r>
              <a:rPr lang="en-US" sz="6500" dirty="0" err="1"/>
              <a:t>điện</a:t>
            </a:r>
            <a:r>
              <a:rPr lang="en-US" sz="6500" dirty="0"/>
              <a:t> </a:t>
            </a:r>
            <a:r>
              <a:rPr lang="en-US" sz="6500" dirty="0" err="1"/>
              <a:t>tử</a:t>
            </a:r>
            <a:endParaRPr lang="en-US" sz="6500" dirty="0"/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Thuốc</a:t>
            </a:r>
            <a:r>
              <a:rPr lang="en-US" sz="6500" dirty="0"/>
              <a:t> </a:t>
            </a:r>
            <a:r>
              <a:rPr lang="en-US" sz="6500" dirty="0" err="1"/>
              <a:t>lá</a:t>
            </a:r>
            <a:r>
              <a:rPr lang="en-US" sz="6500" dirty="0"/>
              <a:t> </a:t>
            </a:r>
            <a:r>
              <a:rPr lang="en-US" sz="6500" dirty="0" err="1"/>
              <a:t>nung</a:t>
            </a:r>
            <a:r>
              <a:rPr lang="en-US" sz="6500" dirty="0"/>
              <a:t> </a:t>
            </a:r>
            <a:r>
              <a:rPr lang="en-US" sz="6500" dirty="0" err="1"/>
              <a:t>nóng</a:t>
            </a:r>
            <a:endParaRPr lang="en-US" sz="6500" dirty="0"/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Miếng</a:t>
            </a:r>
            <a:r>
              <a:rPr lang="en-US" sz="6500" dirty="0"/>
              <a:t> </a:t>
            </a:r>
            <a:r>
              <a:rPr lang="en-US" sz="6500" dirty="0" err="1"/>
              <a:t>dán</a:t>
            </a:r>
            <a:r>
              <a:rPr lang="en-US" sz="6500" dirty="0"/>
              <a:t> </a:t>
            </a:r>
            <a:r>
              <a:rPr lang="en-US" sz="6500" dirty="0" err="1"/>
              <a:t>có</a:t>
            </a:r>
            <a:r>
              <a:rPr lang="en-US" sz="6500" dirty="0"/>
              <a:t> </a:t>
            </a:r>
            <a:r>
              <a:rPr lang="en-US" sz="6500" dirty="0" err="1"/>
              <a:t>chứa</a:t>
            </a:r>
            <a:r>
              <a:rPr lang="en-US" sz="6500" dirty="0"/>
              <a:t> Nicotine</a:t>
            </a:r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/>
              <a:t>Shisha</a:t>
            </a:r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Tất</a:t>
            </a:r>
            <a:r>
              <a:rPr lang="en-US" sz="6500" dirty="0"/>
              <a:t> </a:t>
            </a:r>
            <a:r>
              <a:rPr lang="en-US" sz="6500" dirty="0" err="1"/>
              <a:t>cả</a:t>
            </a:r>
            <a:r>
              <a:rPr lang="en-US" sz="6500" dirty="0"/>
              <a:t> </a:t>
            </a:r>
            <a:r>
              <a:rPr lang="en-US" sz="6500" dirty="0" err="1"/>
              <a:t>đáp</a:t>
            </a:r>
            <a:r>
              <a:rPr lang="en-US" sz="6500" dirty="0"/>
              <a:t> </a:t>
            </a:r>
            <a:r>
              <a:rPr lang="en-US" sz="6500" dirty="0" err="1"/>
              <a:t>án</a:t>
            </a:r>
            <a:r>
              <a:rPr lang="en-US" sz="6500" dirty="0"/>
              <a:t> </a:t>
            </a:r>
            <a:r>
              <a:rPr lang="en-US" sz="6500" dirty="0" err="1"/>
              <a:t>trên</a:t>
            </a:r>
            <a:r>
              <a:rPr lang="en-US" sz="65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4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0806"/>
            <a:ext cx="8662852" cy="763595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11048999" cy="5181600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30000"/>
              </a:lnSpc>
            </a:pPr>
            <a:r>
              <a:rPr lang="en-US" sz="6500" b="1" dirty="0" err="1">
                <a:solidFill>
                  <a:srgbClr val="C00000"/>
                </a:solidFill>
              </a:rPr>
              <a:t>Ngoài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các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loại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thuốc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lá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truyền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thống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như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thuốc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lá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điếu</a:t>
            </a:r>
            <a:r>
              <a:rPr lang="en-US" sz="6500" b="1" dirty="0">
                <a:solidFill>
                  <a:srgbClr val="C00000"/>
                </a:solidFill>
              </a:rPr>
              <a:t>, </a:t>
            </a:r>
            <a:r>
              <a:rPr lang="en-US" sz="6500" b="1" dirty="0" err="1">
                <a:solidFill>
                  <a:srgbClr val="C00000"/>
                </a:solidFill>
              </a:rPr>
              <a:t>thuốc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lào</a:t>
            </a:r>
            <a:r>
              <a:rPr lang="en-US" sz="6500" b="1" dirty="0">
                <a:solidFill>
                  <a:srgbClr val="C00000"/>
                </a:solidFill>
              </a:rPr>
              <a:t>, </a:t>
            </a:r>
            <a:r>
              <a:rPr lang="en-US" sz="6500" b="1" dirty="0" err="1">
                <a:solidFill>
                  <a:srgbClr val="C00000"/>
                </a:solidFill>
              </a:rPr>
              <a:t>xì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gà</a:t>
            </a:r>
            <a:r>
              <a:rPr lang="en-US" sz="6500" b="1" dirty="0">
                <a:solidFill>
                  <a:srgbClr val="C00000"/>
                </a:solidFill>
              </a:rPr>
              <a:t>, </a:t>
            </a:r>
            <a:r>
              <a:rPr lang="en-US" sz="6500" b="1" dirty="0" err="1">
                <a:solidFill>
                  <a:srgbClr val="C00000"/>
                </a:solidFill>
              </a:rPr>
              <a:t>trên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thị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trường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hiện</a:t>
            </a:r>
            <a:r>
              <a:rPr lang="en-US" sz="6500" b="1" dirty="0">
                <a:solidFill>
                  <a:srgbClr val="C00000"/>
                </a:solidFill>
              </a:rPr>
              <a:t> nay </a:t>
            </a:r>
            <a:r>
              <a:rPr lang="en-US" sz="6500" b="1" dirty="0" err="1">
                <a:solidFill>
                  <a:srgbClr val="C00000"/>
                </a:solidFill>
              </a:rPr>
              <a:t>đang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xuất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hiện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các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sản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phẩm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thuốc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lá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mới</a:t>
            </a:r>
            <a:r>
              <a:rPr lang="en-US" sz="6500" b="1" dirty="0">
                <a:solidFill>
                  <a:srgbClr val="C00000"/>
                </a:solidFill>
              </a:rPr>
              <a:t> </a:t>
            </a:r>
            <a:r>
              <a:rPr lang="en-US" sz="6500" b="1" dirty="0" err="1">
                <a:solidFill>
                  <a:srgbClr val="C00000"/>
                </a:solidFill>
              </a:rPr>
              <a:t>nào</a:t>
            </a:r>
            <a:r>
              <a:rPr lang="en-US" sz="6500" b="1" dirty="0">
                <a:solidFill>
                  <a:srgbClr val="C00000"/>
                </a:solidFill>
              </a:rPr>
              <a:t>? </a:t>
            </a:r>
          </a:p>
          <a:p>
            <a:pPr algn="just"/>
            <a:r>
              <a:rPr lang="en-US" sz="5500" i="1" dirty="0"/>
              <a:t>(</a:t>
            </a:r>
            <a:r>
              <a:rPr lang="en-US" sz="5500" i="1" dirty="0" err="1"/>
              <a:t>Nhiều</a:t>
            </a:r>
            <a:r>
              <a:rPr lang="en-US" sz="5500" i="1" dirty="0"/>
              <a:t> </a:t>
            </a:r>
            <a:r>
              <a:rPr lang="en-US" sz="5500" i="1" dirty="0" err="1"/>
              <a:t>lựa</a:t>
            </a:r>
            <a:r>
              <a:rPr lang="en-US" sz="5500" i="1" dirty="0"/>
              <a:t> chon)</a:t>
            </a:r>
          </a:p>
          <a:p>
            <a:pPr marL="201168" lvl="1" indent="0">
              <a:buNone/>
            </a:pPr>
            <a:endParaRPr lang="en-US" sz="3000" b="1" dirty="0"/>
          </a:p>
          <a:p>
            <a:pPr mar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b="1" dirty="0"/>
              <a:t>   </a:t>
            </a:r>
            <a:r>
              <a:rPr lang="en-US" sz="6300" b="1" dirty="0" err="1"/>
              <a:t>Trả</a:t>
            </a:r>
            <a:r>
              <a:rPr lang="en-US" sz="6300" b="1" dirty="0"/>
              <a:t> </a:t>
            </a:r>
            <a:r>
              <a:rPr lang="en-US" sz="6300" b="1" dirty="0" err="1"/>
              <a:t>lời</a:t>
            </a:r>
            <a:r>
              <a:rPr lang="en-US" sz="6300" b="1" dirty="0"/>
              <a:t>:</a:t>
            </a:r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Thuốc</a:t>
            </a:r>
            <a:r>
              <a:rPr lang="en-US" sz="6500" dirty="0"/>
              <a:t> </a:t>
            </a:r>
            <a:r>
              <a:rPr lang="en-US" sz="6500" dirty="0" err="1"/>
              <a:t>lá</a:t>
            </a:r>
            <a:r>
              <a:rPr lang="en-US" sz="6500" dirty="0"/>
              <a:t> </a:t>
            </a:r>
            <a:r>
              <a:rPr lang="en-US" sz="6500" dirty="0" err="1"/>
              <a:t>điện</a:t>
            </a:r>
            <a:r>
              <a:rPr lang="en-US" sz="6500" dirty="0"/>
              <a:t> </a:t>
            </a:r>
            <a:r>
              <a:rPr lang="en-US" sz="6500" dirty="0" err="1"/>
              <a:t>tử</a:t>
            </a:r>
            <a:endParaRPr lang="en-US" sz="6500" dirty="0"/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Thuốc</a:t>
            </a:r>
            <a:r>
              <a:rPr lang="en-US" sz="6500" dirty="0"/>
              <a:t> </a:t>
            </a:r>
            <a:r>
              <a:rPr lang="en-US" sz="6500" dirty="0" err="1"/>
              <a:t>lá</a:t>
            </a:r>
            <a:r>
              <a:rPr lang="en-US" sz="6500" dirty="0"/>
              <a:t> </a:t>
            </a:r>
            <a:r>
              <a:rPr lang="en-US" sz="6500" dirty="0" err="1"/>
              <a:t>nung</a:t>
            </a:r>
            <a:r>
              <a:rPr lang="en-US" sz="6500" dirty="0"/>
              <a:t> </a:t>
            </a:r>
            <a:r>
              <a:rPr lang="en-US" sz="6500" dirty="0" err="1"/>
              <a:t>nóng</a:t>
            </a:r>
            <a:endParaRPr lang="en-US" sz="6500" dirty="0"/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Miếng</a:t>
            </a:r>
            <a:r>
              <a:rPr lang="en-US" sz="6500" dirty="0"/>
              <a:t> </a:t>
            </a:r>
            <a:r>
              <a:rPr lang="en-US" sz="6500" dirty="0" err="1"/>
              <a:t>dán</a:t>
            </a:r>
            <a:r>
              <a:rPr lang="en-US" sz="6500" dirty="0"/>
              <a:t> </a:t>
            </a:r>
            <a:r>
              <a:rPr lang="en-US" sz="6500" dirty="0" err="1"/>
              <a:t>có</a:t>
            </a:r>
            <a:r>
              <a:rPr lang="en-US" sz="6500" dirty="0"/>
              <a:t> </a:t>
            </a:r>
            <a:r>
              <a:rPr lang="en-US" sz="6500" dirty="0" err="1"/>
              <a:t>chứa</a:t>
            </a:r>
            <a:r>
              <a:rPr lang="en-US" sz="6500" dirty="0"/>
              <a:t> Nicotine</a:t>
            </a:r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/>
              <a:t>Shisha</a:t>
            </a:r>
          </a:p>
          <a:p>
            <a:pPr marL="1115568" lvl="3" indent="-4572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6500" dirty="0" err="1"/>
              <a:t>Tất</a:t>
            </a:r>
            <a:r>
              <a:rPr lang="en-US" sz="6500" dirty="0"/>
              <a:t> </a:t>
            </a:r>
            <a:r>
              <a:rPr lang="en-US" sz="6500" dirty="0" err="1"/>
              <a:t>cả</a:t>
            </a:r>
            <a:r>
              <a:rPr lang="en-US" sz="6500" dirty="0"/>
              <a:t> </a:t>
            </a:r>
            <a:r>
              <a:rPr lang="en-US" sz="6500" dirty="0" err="1"/>
              <a:t>đáp</a:t>
            </a:r>
            <a:r>
              <a:rPr lang="en-US" sz="6500" dirty="0"/>
              <a:t> </a:t>
            </a:r>
            <a:r>
              <a:rPr lang="en-US" sz="6500" dirty="0" err="1"/>
              <a:t>án</a:t>
            </a:r>
            <a:r>
              <a:rPr lang="en-US" sz="6500" dirty="0"/>
              <a:t> </a:t>
            </a:r>
            <a:r>
              <a:rPr lang="en-US" sz="6500" dirty="0" err="1"/>
              <a:t>trên</a:t>
            </a:r>
            <a:r>
              <a:rPr lang="en-US" sz="6500" dirty="0"/>
              <a:t> 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143000" y="29718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43000" y="35052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43000" y="44196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026834"/>
            <a:ext cx="3773737" cy="204611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9842639" y="3563903"/>
            <a:ext cx="1719602" cy="1275088"/>
            <a:chOff x="8986983" y="4229132"/>
            <a:chExt cx="1719602" cy="127508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311"/>
            <a:stretch/>
          </p:blipFill>
          <p:spPr>
            <a:xfrm>
              <a:off x="8986983" y="4229132"/>
              <a:ext cx="1719601" cy="1275088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0301472" y="4280976"/>
              <a:ext cx="405113" cy="256303"/>
            </a:xfrm>
            <a:prstGeom prst="rect">
              <a:avLst/>
            </a:prstGeom>
            <a:solidFill>
              <a:srgbClr val="CACB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53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80197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10591800" cy="48241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800" b="1" dirty="0" err="1">
                <a:solidFill>
                  <a:srgbClr val="C00000"/>
                </a:solidFill>
              </a:rPr>
              <a:t>Thuốc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lá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điện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tử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có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cấu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tạo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như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thế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nào</a:t>
            </a:r>
            <a:r>
              <a:rPr lang="en-US" sz="3800" b="1" dirty="0">
                <a:solidFill>
                  <a:srgbClr val="C00000"/>
                </a:solidFill>
              </a:rPr>
              <a:t>?</a:t>
            </a:r>
          </a:p>
          <a:p>
            <a:r>
              <a:rPr lang="en-US" sz="100" b="1" dirty="0"/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500" b="1" dirty="0" err="1"/>
              <a:t>Trả</a:t>
            </a:r>
            <a:r>
              <a:rPr lang="en-US" sz="3500" b="1" dirty="0"/>
              <a:t> </a:t>
            </a:r>
            <a:r>
              <a:rPr lang="en-US" sz="3500" b="1" dirty="0" err="1"/>
              <a:t>lời</a:t>
            </a:r>
            <a:r>
              <a:rPr lang="en-US" sz="3500" b="1" dirty="0"/>
              <a:t>:</a:t>
            </a:r>
          </a:p>
          <a:p>
            <a:pPr marL="932688" lvl="2" indent="-45720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Là</a:t>
            </a:r>
            <a:r>
              <a:rPr lang="en-US" sz="3000" dirty="0"/>
              <a:t> </a:t>
            </a:r>
            <a:r>
              <a:rPr lang="en-US" sz="3000" dirty="0" err="1"/>
              <a:t>một</a:t>
            </a:r>
            <a:r>
              <a:rPr lang="en-US" sz="3000" dirty="0"/>
              <a:t> </a:t>
            </a:r>
            <a:r>
              <a:rPr lang="en-US" sz="3000" dirty="0" err="1"/>
              <a:t>thiết</a:t>
            </a:r>
            <a:r>
              <a:rPr lang="en-US" sz="3000" dirty="0"/>
              <a:t> </a:t>
            </a:r>
            <a:r>
              <a:rPr lang="en-US" sz="3000" dirty="0" err="1"/>
              <a:t>bị</a:t>
            </a:r>
            <a:r>
              <a:rPr lang="en-US" sz="3000" dirty="0"/>
              <a:t> </a:t>
            </a:r>
            <a:r>
              <a:rPr lang="en-US" sz="3000" dirty="0" err="1"/>
              <a:t>điện</a:t>
            </a:r>
            <a:r>
              <a:rPr lang="en-US" sz="3000" dirty="0"/>
              <a:t> </a:t>
            </a:r>
            <a:r>
              <a:rPr lang="en-US" sz="3000" dirty="0" err="1"/>
              <a:t>tử</a:t>
            </a:r>
            <a:r>
              <a:rPr lang="en-US" sz="3000" dirty="0"/>
              <a:t> </a:t>
            </a:r>
            <a:r>
              <a:rPr lang="en-US" sz="3000" dirty="0" err="1"/>
              <a:t>có</a:t>
            </a:r>
            <a:r>
              <a:rPr lang="en-US" sz="3000" dirty="0"/>
              <a:t> </a:t>
            </a:r>
            <a:r>
              <a:rPr lang="en-US" sz="3000" dirty="0" err="1"/>
              <a:t>hình</a:t>
            </a:r>
            <a:r>
              <a:rPr lang="en-US" sz="3000" dirty="0"/>
              <a:t> </a:t>
            </a:r>
            <a:r>
              <a:rPr lang="en-US" sz="3000" dirty="0" err="1"/>
              <a:t>dạng</a:t>
            </a:r>
            <a:r>
              <a:rPr lang="en-US" sz="3000" dirty="0"/>
              <a:t> </a:t>
            </a:r>
            <a:r>
              <a:rPr lang="en-US" sz="3000" dirty="0" err="1"/>
              <a:t>giống</a:t>
            </a:r>
            <a:r>
              <a:rPr lang="en-US" sz="3000" dirty="0"/>
              <a:t> </a:t>
            </a:r>
            <a:r>
              <a:rPr lang="en-US" sz="3000" dirty="0" err="1"/>
              <a:t>điếu</a:t>
            </a:r>
            <a:r>
              <a:rPr lang="en-US" sz="3000" dirty="0"/>
              <a:t> </a:t>
            </a:r>
            <a:r>
              <a:rPr lang="en-US" sz="3000" dirty="0" err="1"/>
              <a:t>thuốc</a:t>
            </a:r>
            <a:r>
              <a:rPr lang="en-US" sz="3000" dirty="0"/>
              <a:t> </a:t>
            </a:r>
            <a:r>
              <a:rPr lang="en-US" sz="3000" dirty="0" err="1"/>
              <a:t>lá</a:t>
            </a:r>
            <a:r>
              <a:rPr lang="en-US" sz="3000" dirty="0"/>
              <a:t>. </a:t>
            </a:r>
          </a:p>
          <a:p>
            <a:pPr marL="932688" lvl="2" indent="-45720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Gồm</a:t>
            </a:r>
            <a:r>
              <a:rPr lang="en-US" sz="3000" dirty="0"/>
              <a:t> </a:t>
            </a:r>
            <a:r>
              <a:rPr lang="en-US" sz="3000" dirty="0" err="1"/>
              <a:t>thiết</a:t>
            </a:r>
            <a:r>
              <a:rPr lang="en-US" sz="3000" dirty="0"/>
              <a:t> </a:t>
            </a:r>
            <a:r>
              <a:rPr lang="en-US" sz="3000" dirty="0" err="1"/>
              <a:t>bị</a:t>
            </a:r>
            <a:r>
              <a:rPr lang="en-US" sz="3000" dirty="0"/>
              <a:t> </a:t>
            </a:r>
            <a:r>
              <a:rPr lang="en-US" sz="3000" dirty="0" err="1"/>
              <a:t>điện</a:t>
            </a:r>
            <a:r>
              <a:rPr lang="en-US" sz="3000" dirty="0"/>
              <a:t> </a:t>
            </a:r>
            <a:r>
              <a:rPr lang="en-US" sz="3000" dirty="0" err="1"/>
              <a:t>tử</a:t>
            </a:r>
            <a:r>
              <a:rPr lang="en-US" sz="3000" dirty="0"/>
              <a:t> </a:t>
            </a:r>
            <a:r>
              <a:rPr lang="en-US" sz="3000" dirty="0" err="1"/>
              <a:t>kết</a:t>
            </a:r>
            <a:r>
              <a:rPr lang="en-US" sz="3000" dirty="0"/>
              <a:t> </a:t>
            </a:r>
            <a:r>
              <a:rPr lang="en-US" sz="3000" dirty="0" err="1"/>
              <a:t>hợp</a:t>
            </a:r>
            <a:r>
              <a:rPr lang="en-US" sz="3000" dirty="0"/>
              <a:t> </a:t>
            </a:r>
            <a:r>
              <a:rPr lang="en-US" sz="3000" dirty="0" err="1"/>
              <a:t>với</a:t>
            </a:r>
            <a:r>
              <a:rPr lang="en-US" sz="3000" dirty="0"/>
              <a:t> </a:t>
            </a:r>
            <a:r>
              <a:rPr lang="en-US" sz="3000" dirty="0" err="1"/>
              <a:t>sản</a:t>
            </a:r>
            <a:r>
              <a:rPr lang="en-US" sz="3000" dirty="0"/>
              <a:t> </a:t>
            </a:r>
            <a:r>
              <a:rPr lang="en-US" sz="3000" dirty="0" err="1"/>
              <a:t>phẩm</a:t>
            </a:r>
            <a:r>
              <a:rPr lang="en-US" sz="3000" dirty="0"/>
              <a:t> </a:t>
            </a:r>
            <a:r>
              <a:rPr lang="en-US" sz="3000" dirty="0" err="1"/>
              <a:t>thuốc</a:t>
            </a:r>
            <a:r>
              <a:rPr lang="en-US" sz="3000" dirty="0"/>
              <a:t> </a:t>
            </a:r>
            <a:r>
              <a:rPr lang="en-US" sz="3000" dirty="0" err="1"/>
              <a:t>lá</a:t>
            </a:r>
            <a:r>
              <a:rPr lang="en-US" sz="3000" dirty="0"/>
              <a:t> </a:t>
            </a:r>
            <a:r>
              <a:rPr lang="en-US" sz="3000" dirty="0" err="1"/>
              <a:t>điếu</a:t>
            </a:r>
            <a:r>
              <a:rPr lang="en-US" sz="3000" dirty="0"/>
              <a:t> </a:t>
            </a:r>
            <a:r>
              <a:rPr lang="en-US" sz="3000" dirty="0" err="1"/>
              <a:t>thông</a:t>
            </a:r>
            <a:r>
              <a:rPr lang="en-US" sz="3000" dirty="0"/>
              <a:t> </a:t>
            </a:r>
            <a:r>
              <a:rPr lang="en-US" sz="3000" dirty="0" err="1"/>
              <a:t>thường</a:t>
            </a:r>
            <a:endParaRPr lang="en-US" sz="3000" dirty="0"/>
          </a:p>
          <a:p>
            <a:pPr marL="932688" lvl="2" indent="-45720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Gồm</a:t>
            </a:r>
            <a:r>
              <a:rPr lang="en-US" sz="3000" dirty="0"/>
              <a:t> </a:t>
            </a:r>
            <a:r>
              <a:rPr lang="en-US" sz="3000" dirty="0" err="1"/>
              <a:t>thiết</a:t>
            </a:r>
            <a:r>
              <a:rPr lang="en-US" sz="3000" dirty="0"/>
              <a:t> </a:t>
            </a:r>
            <a:r>
              <a:rPr lang="en-US" sz="3000" dirty="0" err="1"/>
              <a:t>bị</a:t>
            </a:r>
            <a:r>
              <a:rPr lang="en-US" sz="3000" dirty="0"/>
              <a:t> </a:t>
            </a:r>
            <a:r>
              <a:rPr lang="en-US" sz="3000" dirty="0" err="1"/>
              <a:t>điện</a:t>
            </a:r>
            <a:r>
              <a:rPr lang="en-US" sz="3000" dirty="0"/>
              <a:t> </a:t>
            </a:r>
            <a:r>
              <a:rPr lang="en-US" sz="3000" dirty="0" err="1"/>
              <a:t>tử</a:t>
            </a:r>
            <a:r>
              <a:rPr lang="en-US" sz="3000" dirty="0"/>
              <a:t> </a:t>
            </a:r>
            <a:r>
              <a:rPr lang="en-US" sz="3000" dirty="0" err="1"/>
              <a:t>kết</a:t>
            </a:r>
            <a:r>
              <a:rPr lang="en-US" sz="3000" dirty="0"/>
              <a:t> </a:t>
            </a:r>
            <a:r>
              <a:rPr lang="en-US" sz="3000" dirty="0" err="1"/>
              <a:t>hợp</a:t>
            </a:r>
            <a:r>
              <a:rPr lang="en-US" sz="3000" dirty="0"/>
              <a:t> </a:t>
            </a:r>
            <a:r>
              <a:rPr lang="en-US" sz="3000" dirty="0" err="1"/>
              <a:t>với</a:t>
            </a:r>
            <a:r>
              <a:rPr lang="en-US" sz="3000" dirty="0"/>
              <a:t> dung </a:t>
            </a:r>
            <a:r>
              <a:rPr lang="en-US" sz="3000" dirty="0" err="1"/>
              <a:t>dịch</a:t>
            </a:r>
            <a:r>
              <a:rPr lang="en-US" sz="3000" dirty="0"/>
              <a:t> </a:t>
            </a:r>
            <a:r>
              <a:rPr lang="en-US" sz="3000" dirty="0" err="1"/>
              <a:t>có</a:t>
            </a:r>
            <a:r>
              <a:rPr lang="en-US" sz="3000" dirty="0"/>
              <a:t> </a:t>
            </a:r>
            <a:r>
              <a:rPr lang="en-US" sz="3000" dirty="0" err="1"/>
              <a:t>chứa</a:t>
            </a:r>
            <a:r>
              <a:rPr lang="en-US" sz="3000" dirty="0"/>
              <a:t> Nicotine </a:t>
            </a:r>
            <a:r>
              <a:rPr lang="en-US" sz="3000" dirty="0" err="1"/>
              <a:t>và</a:t>
            </a:r>
            <a:r>
              <a:rPr lang="en-US" sz="3000" dirty="0"/>
              <a:t> </a:t>
            </a:r>
            <a:r>
              <a:rPr lang="en-US" sz="3000" dirty="0" err="1"/>
              <a:t>hóa</a:t>
            </a:r>
            <a:r>
              <a:rPr lang="en-US" sz="3000" dirty="0"/>
              <a:t> </a:t>
            </a:r>
            <a:r>
              <a:rPr lang="en-US" sz="3000" dirty="0" err="1"/>
              <a:t>chất</a:t>
            </a:r>
            <a:r>
              <a:rPr lang="en-US" sz="3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901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80197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10668000" cy="47479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điện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tử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có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cấu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tạo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như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thế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nào</a:t>
            </a:r>
            <a:r>
              <a:rPr lang="en-US" sz="3500" b="1" dirty="0">
                <a:solidFill>
                  <a:srgbClr val="C00000"/>
                </a:solidFill>
              </a:rPr>
              <a:t>?</a:t>
            </a:r>
          </a:p>
          <a:p>
            <a:r>
              <a:rPr lang="en-US" sz="100" b="1" dirty="0"/>
              <a:t> </a:t>
            </a:r>
          </a:p>
          <a:p>
            <a:pPr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500" b="1" dirty="0" err="1"/>
              <a:t>Trả</a:t>
            </a:r>
            <a:r>
              <a:rPr lang="en-US" sz="3500" b="1" dirty="0"/>
              <a:t> </a:t>
            </a:r>
            <a:r>
              <a:rPr lang="en-US" sz="3500" b="1" dirty="0" err="1"/>
              <a:t>lời</a:t>
            </a:r>
            <a:r>
              <a:rPr lang="en-US" sz="3500" b="1" dirty="0"/>
              <a:t>:</a:t>
            </a:r>
          </a:p>
          <a:p>
            <a:pPr marL="932688" lvl="2" indent="-45720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Là</a:t>
            </a:r>
            <a:r>
              <a:rPr lang="en-US" sz="3000" dirty="0"/>
              <a:t> </a:t>
            </a:r>
            <a:r>
              <a:rPr lang="en-US" sz="3000" dirty="0" err="1"/>
              <a:t>một</a:t>
            </a:r>
            <a:r>
              <a:rPr lang="en-US" sz="3000" dirty="0"/>
              <a:t> </a:t>
            </a:r>
            <a:r>
              <a:rPr lang="en-US" sz="3000" dirty="0" err="1"/>
              <a:t>thiết</a:t>
            </a:r>
            <a:r>
              <a:rPr lang="en-US" sz="3000" dirty="0"/>
              <a:t> </a:t>
            </a:r>
            <a:r>
              <a:rPr lang="en-US" sz="3000" dirty="0" err="1"/>
              <a:t>bị</a:t>
            </a:r>
            <a:r>
              <a:rPr lang="en-US" sz="3000" dirty="0"/>
              <a:t> </a:t>
            </a:r>
            <a:r>
              <a:rPr lang="en-US" sz="3000" dirty="0" err="1"/>
              <a:t>điện</a:t>
            </a:r>
            <a:r>
              <a:rPr lang="en-US" sz="3000" dirty="0"/>
              <a:t> </a:t>
            </a:r>
            <a:r>
              <a:rPr lang="en-US" sz="3000" dirty="0" err="1"/>
              <a:t>tử</a:t>
            </a:r>
            <a:r>
              <a:rPr lang="en-US" sz="3000" dirty="0"/>
              <a:t> </a:t>
            </a:r>
            <a:r>
              <a:rPr lang="en-US" sz="3000" dirty="0" err="1"/>
              <a:t>có</a:t>
            </a:r>
            <a:r>
              <a:rPr lang="en-US" sz="3000" dirty="0"/>
              <a:t> </a:t>
            </a:r>
            <a:r>
              <a:rPr lang="en-US" sz="3000" dirty="0" err="1"/>
              <a:t>hình</a:t>
            </a:r>
            <a:r>
              <a:rPr lang="en-US" sz="3000" dirty="0"/>
              <a:t> </a:t>
            </a:r>
            <a:r>
              <a:rPr lang="en-US" sz="3000" dirty="0" err="1"/>
              <a:t>dạng</a:t>
            </a:r>
            <a:r>
              <a:rPr lang="en-US" sz="3000" dirty="0"/>
              <a:t> </a:t>
            </a:r>
            <a:r>
              <a:rPr lang="en-US" sz="3000" dirty="0" err="1"/>
              <a:t>giống</a:t>
            </a:r>
            <a:r>
              <a:rPr lang="en-US" sz="3000" dirty="0"/>
              <a:t> </a:t>
            </a:r>
            <a:r>
              <a:rPr lang="en-US" sz="3000" dirty="0" err="1"/>
              <a:t>điếu</a:t>
            </a:r>
            <a:r>
              <a:rPr lang="en-US" sz="3000" dirty="0"/>
              <a:t> </a:t>
            </a:r>
            <a:r>
              <a:rPr lang="en-US" sz="3000" dirty="0" err="1"/>
              <a:t>thuốc</a:t>
            </a:r>
            <a:r>
              <a:rPr lang="en-US" sz="3000" dirty="0"/>
              <a:t> </a:t>
            </a:r>
            <a:r>
              <a:rPr lang="en-US" sz="3000" dirty="0" err="1"/>
              <a:t>lá</a:t>
            </a:r>
            <a:r>
              <a:rPr lang="en-US" sz="3000" dirty="0"/>
              <a:t>. </a:t>
            </a:r>
          </a:p>
          <a:p>
            <a:pPr marL="932688" lvl="2" indent="-45720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Gồm</a:t>
            </a:r>
            <a:r>
              <a:rPr lang="en-US" sz="3000" dirty="0"/>
              <a:t> </a:t>
            </a:r>
            <a:r>
              <a:rPr lang="en-US" sz="3000" dirty="0" err="1"/>
              <a:t>thiết</a:t>
            </a:r>
            <a:r>
              <a:rPr lang="en-US" sz="3000" dirty="0"/>
              <a:t> </a:t>
            </a:r>
            <a:r>
              <a:rPr lang="en-US" sz="3000" dirty="0" err="1"/>
              <a:t>bị</a:t>
            </a:r>
            <a:r>
              <a:rPr lang="en-US" sz="3000" dirty="0"/>
              <a:t> </a:t>
            </a:r>
            <a:r>
              <a:rPr lang="en-US" sz="3000" dirty="0" err="1"/>
              <a:t>điện</a:t>
            </a:r>
            <a:r>
              <a:rPr lang="en-US" sz="3000" dirty="0"/>
              <a:t> </a:t>
            </a:r>
            <a:r>
              <a:rPr lang="en-US" sz="3000" dirty="0" err="1"/>
              <a:t>tử</a:t>
            </a:r>
            <a:r>
              <a:rPr lang="en-US" sz="3000" dirty="0"/>
              <a:t> </a:t>
            </a:r>
            <a:r>
              <a:rPr lang="en-US" sz="3000" dirty="0" err="1"/>
              <a:t>kết</a:t>
            </a:r>
            <a:r>
              <a:rPr lang="en-US" sz="3000" dirty="0"/>
              <a:t> </a:t>
            </a:r>
            <a:r>
              <a:rPr lang="en-US" sz="3000" dirty="0" err="1"/>
              <a:t>hợp</a:t>
            </a:r>
            <a:r>
              <a:rPr lang="en-US" sz="3000" dirty="0"/>
              <a:t> </a:t>
            </a:r>
            <a:r>
              <a:rPr lang="en-US" sz="3000" dirty="0" err="1"/>
              <a:t>với</a:t>
            </a:r>
            <a:r>
              <a:rPr lang="en-US" sz="3000" dirty="0"/>
              <a:t> </a:t>
            </a:r>
            <a:r>
              <a:rPr lang="en-US" sz="3000" dirty="0" err="1"/>
              <a:t>sản</a:t>
            </a:r>
            <a:r>
              <a:rPr lang="en-US" sz="3000" dirty="0"/>
              <a:t> </a:t>
            </a:r>
            <a:r>
              <a:rPr lang="en-US" sz="3000" dirty="0" err="1"/>
              <a:t>phẩm</a:t>
            </a:r>
            <a:r>
              <a:rPr lang="en-US" sz="3000" dirty="0"/>
              <a:t> </a:t>
            </a:r>
            <a:r>
              <a:rPr lang="en-US" sz="3000" dirty="0" err="1"/>
              <a:t>thuốc</a:t>
            </a:r>
            <a:r>
              <a:rPr lang="en-US" sz="3000" dirty="0"/>
              <a:t> </a:t>
            </a:r>
            <a:r>
              <a:rPr lang="en-US" sz="3000" dirty="0" err="1"/>
              <a:t>lá</a:t>
            </a:r>
            <a:r>
              <a:rPr lang="en-US" sz="3000" dirty="0"/>
              <a:t> </a:t>
            </a:r>
            <a:r>
              <a:rPr lang="en-US" sz="3000" dirty="0" err="1"/>
              <a:t>điếu</a:t>
            </a:r>
            <a:r>
              <a:rPr lang="en-US" sz="3000" dirty="0"/>
              <a:t> </a:t>
            </a:r>
            <a:r>
              <a:rPr lang="en-US" sz="3000" dirty="0" err="1"/>
              <a:t>thông</a:t>
            </a:r>
            <a:r>
              <a:rPr lang="en-US" sz="3000" dirty="0"/>
              <a:t> </a:t>
            </a:r>
            <a:r>
              <a:rPr lang="en-US" sz="3000" dirty="0" err="1"/>
              <a:t>thường</a:t>
            </a:r>
            <a:endParaRPr lang="en-US" sz="3000" dirty="0"/>
          </a:p>
          <a:p>
            <a:pPr marL="932688" lvl="2" indent="-45720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Gồm</a:t>
            </a:r>
            <a:r>
              <a:rPr lang="en-US" sz="3000" dirty="0"/>
              <a:t> </a:t>
            </a:r>
            <a:r>
              <a:rPr lang="en-US" sz="3000" dirty="0" err="1"/>
              <a:t>thiết</a:t>
            </a:r>
            <a:r>
              <a:rPr lang="en-US" sz="3000" dirty="0"/>
              <a:t> </a:t>
            </a:r>
            <a:r>
              <a:rPr lang="en-US" sz="3000" dirty="0" err="1"/>
              <a:t>bị</a:t>
            </a:r>
            <a:r>
              <a:rPr lang="en-US" sz="3000" dirty="0"/>
              <a:t> </a:t>
            </a:r>
            <a:r>
              <a:rPr lang="en-US" sz="3000" dirty="0" err="1"/>
              <a:t>điện</a:t>
            </a:r>
            <a:r>
              <a:rPr lang="en-US" sz="3000" dirty="0"/>
              <a:t> </a:t>
            </a:r>
            <a:r>
              <a:rPr lang="en-US" sz="3000" dirty="0" err="1"/>
              <a:t>tử</a:t>
            </a:r>
            <a:r>
              <a:rPr lang="en-US" sz="3000" dirty="0"/>
              <a:t> </a:t>
            </a:r>
            <a:r>
              <a:rPr lang="en-US" sz="3000" dirty="0" err="1"/>
              <a:t>kết</a:t>
            </a:r>
            <a:r>
              <a:rPr lang="en-US" sz="3000" dirty="0"/>
              <a:t> </a:t>
            </a:r>
            <a:r>
              <a:rPr lang="en-US" sz="3000" dirty="0" err="1"/>
              <a:t>hợp</a:t>
            </a:r>
            <a:r>
              <a:rPr lang="en-US" sz="3000" dirty="0"/>
              <a:t> </a:t>
            </a:r>
            <a:r>
              <a:rPr lang="en-US" sz="3000" dirty="0" err="1"/>
              <a:t>với</a:t>
            </a:r>
            <a:r>
              <a:rPr lang="en-US" sz="3000" dirty="0"/>
              <a:t> dung </a:t>
            </a:r>
            <a:r>
              <a:rPr lang="en-US" sz="3000" dirty="0" err="1"/>
              <a:t>dịch</a:t>
            </a:r>
            <a:r>
              <a:rPr lang="en-US" sz="3000" dirty="0"/>
              <a:t> </a:t>
            </a:r>
            <a:r>
              <a:rPr lang="en-US" sz="3000" dirty="0" err="1"/>
              <a:t>có</a:t>
            </a:r>
            <a:r>
              <a:rPr lang="en-US" sz="3000" dirty="0"/>
              <a:t> </a:t>
            </a:r>
            <a:r>
              <a:rPr lang="en-US" sz="3000" dirty="0" err="1"/>
              <a:t>chứa</a:t>
            </a:r>
            <a:r>
              <a:rPr lang="en-US" sz="3000" dirty="0"/>
              <a:t> Nicotine </a:t>
            </a:r>
            <a:r>
              <a:rPr lang="en-US" sz="3000" dirty="0" err="1"/>
              <a:t>và</a:t>
            </a:r>
            <a:r>
              <a:rPr lang="en-US" sz="3000" dirty="0"/>
              <a:t> </a:t>
            </a:r>
            <a:r>
              <a:rPr lang="en-US" sz="3000" dirty="0" err="1"/>
              <a:t>hóa</a:t>
            </a:r>
            <a:r>
              <a:rPr lang="en-US" sz="3000" dirty="0"/>
              <a:t> </a:t>
            </a:r>
            <a:r>
              <a:rPr lang="en-US" sz="3000" dirty="0" err="1"/>
              <a:t>chất</a:t>
            </a:r>
            <a:r>
              <a:rPr lang="en-US" sz="3000" dirty="0"/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1097280" y="48768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5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519" y="218175"/>
            <a:ext cx="8662852" cy="932596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01478"/>
            <a:ext cx="10363200" cy="4718322"/>
          </a:xfrm>
        </p:spPr>
        <p:txBody>
          <a:bodyPr>
            <a:normAutofit fontScale="85000" lnSpcReduction="20000"/>
          </a:bodyPr>
          <a:lstStyle/>
          <a:p>
            <a:r>
              <a:rPr lang="en-US" sz="3800" b="1" dirty="0" err="1">
                <a:solidFill>
                  <a:srgbClr val="C00000"/>
                </a:solidFill>
              </a:rPr>
              <a:t>Thuốc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lá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nung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nóng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có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cấu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tạo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như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thế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nào</a:t>
            </a:r>
            <a:r>
              <a:rPr lang="en-US" sz="3800" b="1" dirty="0">
                <a:solidFill>
                  <a:srgbClr val="C00000"/>
                </a:solidFill>
              </a:rPr>
              <a:t>?</a:t>
            </a:r>
          </a:p>
          <a:p>
            <a:endParaRPr lang="en-US" sz="1500" b="1" dirty="0">
              <a:solidFill>
                <a:srgbClr val="C00000"/>
              </a:solidFill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b="1" dirty="0"/>
              <a:t>     </a:t>
            </a:r>
            <a:r>
              <a:rPr lang="en-US" sz="3900" b="1" dirty="0" err="1"/>
              <a:t>Trả</a:t>
            </a:r>
            <a:r>
              <a:rPr lang="en-US" sz="3900" b="1" dirty="0"/>
              <a:t> </a:t>
            </a:r>
            <a:r>
              <a:rPr lang="en-US" sz="3900" b="1" dirty="0" err="1"/>
              <a:t>lời</a:t>
            </a:r>
            <a:r>
              <a:rPr lang="en-US" sz="3900" b="1" dirty="0"/>
              <a:t>:</a:t>
            </a:r>
          </a:p>
          <a:p>
            <a:pPr marL="932688" lvl="2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300" dirty="0" err="1"/>
              <a:t>Là</a:t>
            </a:r>
            <a:r>
              <a:rPr lang="en-US" sz="3300" dirty="0"/>
              <a:t> </a:t>
            </a:r>
            <a:r>
              <a:rPr lang="en-US" sz="3300" dirty="0" err="1"/>
              <a:t>điếu</a:t>
            </a:r>
            <a:r>
              <a:rPr lang="en-US" sz="3300" dirty="0"/>
              <a:t> </a:t>
            </a:r>
            <a:r>
              <a:rPr lang="en-US" sz="3300" dirty="0" err="1"/>
              <a:t>thuốc</a:t>
            </a:r>
            <a:r>
              <a:rPr lang="en-US" sz="3300" dirty="0"/>
              <a:t> </a:t>
            </a:r>
            <a:r>
              <a:rPr lang="en-US" sz="3300" dirty="0" err="1"/>
              <a:t>lá</a:t>
            </a:r>
            <a:r>
              <a:rPr lang="en-US" sz="3300" dirty="0"/>
              <a:t> </a:t>
            </a:r>
            <a:r>
              <a:rPr lang="en-US" sz="3300" dirty="0" err="1"/>
              <a:t>thông</a:t>
            </a:r>
            <a:r>
              <a:rPr lang="en-US" sz="3300" dirty="0"/>
              <a:t> </a:t>
            </a:r>
            <a:r>
              <a:rPr lang="en-US" sz="3300" dirty="0" err="1"/>
              <a:t>thường</a:t>
            </a:r>
            <a:r>
              <a:rPr lang="en-US" sz="3300" dirty="0"/>
              <a:t> </a:t>
            </a:r>
            <a:r>
              <a:rPr lang="en-US" sz="3300" dirty="0" err="1"/>
              <a:t>nhưng</a:t>
            </a:r>
            <a:r>
              <a:rPr lang="en-US" sz="3300" dirty="0"/>
              <a:t> </a:t>
            </a:r>
            <a:r>
              <a:rPr lang="en-US" sz="3300" dirty="0" err="1"/>
              <a:t>được</a:t>
            </a:r>
            <a:r>
              <a:rPr lang="en-US" sz="3300" dirty="0"/>
              <a:t> </a:t>
            </a:r>
            <a:r>
              <a:rPr lang="en-US" sz="3300" dirty="0" err="1"/>
              <a:t>bổ</a:t>
            </a:r>
            <a:r>
              <a:rPr lang="en-US" sz="3300" dirty="0"/>
              <a:t> sung </a:t>
            </a:r>
            <a:r>
              <a:rPr lang="en-US" sz="3300" dirty="0" err="1"/>
              <a:t>các</a:t>
            </a:r>
            <a:r>
              <a:rPr lang="en-US" sz="3300" dirty="0"/>
              <a:t> </a:t>
            </a:r>
            <a:r>
              <a:rPr lang="en-US" sz="3300" dirty="0" err="1"/>
              <a:t>phụ</a:t>
            </a:r>
            <a:r>
              <a:rPr lang="en-US" sz="3300" dirty="0"/>
              <a:t> </a:t>
            </a:r>
            <a:r>
              <a:rPr lang="en-US" sz="3300" dirty="0" err="1"/>
              <a:t>gia</a:t>
            </a:r>
            <a:r>
              <a:rPr lang="en-US" sz="3300" dirty="0"/>
              <a:t> </a:t>
            </a:r>
            <a:r>
              <a:rPr lang="en-US" sz="3300" dirty="0" err="1"/>
              <a:t>đặc</a:t>
            </a:r>
            <a:r>
              <a:rPr lang="en-US" sz="3300" dirty="0"/>
              <a:t> </a:t>
            </a:r>
            <a:r>
              <a:rPr lang="en-US" sz="3300" dirty="0" err="1"/>
              <a:t>biệt</a:t>
            </a:r>
            <a:r>
              <a:rPr lang="en-US" sz="3300" dirty="0"/>
              <a:t>.</a:t>
            </a:r>
          </a:p>
          <a:p>
            <a:pPr marL="932688" lvl="2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300" dirty="0" err="1"/>
              <a:t>Gồm</a:t>
            </a:r>
            <a:r>
              <a:rPr lang="en-US" sz="3300" dirty="0"/>
              <a:t> </a:t>
            </a:r>
            <a:r>
              <a:rPr lang="en-US" sz="3300" dirty="0" err="1"/>
              <a:t>thiết</a:t>
            </a:r>
            <a:r>
              <a:rPr lang="en-US" sz="3300" dirty="0"/>
              <a:t> </a:t>
            </a:r>
            <a:r>
              <a:rPr lang="en-US" sz="3300" dirty="0" err="1"/>
              <a:t>bị</a:t>
            </a:r>
            <a:r>
              <a:rPr lang="en-US" sz="3300" dirty="0"/>
              <a:t> </a:t>
            </a:r>
            <a:r>
              <a:rPr lang="en-US" sz="3300" dirty="0" err="1"/>
              <a:t>điện</a:t>
            </a:r>
            <a:r>
              <a:rPr lang="en-US" sz="3300" dirty="0"/>
              <a:t> </a:t>
            </a:r>
            <a:r>
              <a:rPr lang="en-US" sz="3300" dirty="0" err="1"/>
              <a:t>tử</a:t>
            </a:r>
            <a:r>
              <a:rPr lang="en-US" sz="3300" dirty="0"/>
              <a:t> </a:t>
            </a:r>
            <a:r>
              <a:rPr lang="en-US" sz="3300" dirty="0" err="1"/>
              <a:t>kết</a:t>
            </a:r>
            <a:r>
              <a:rPr lang="en-US" sz="3300" dirty="0"/>
              <a:t> </a:t>
            </a:r>
            <a:r>
              <a:rPr lang="en-US" sz="3300" dirty="0" err="1"/>
              <a:t>hợp</a:t>
            </a:r>
            <a:r>
              <a:rPr lang="en-US" sz="3300" dirty="0"/>
              <a:t> </a:t>
            </a:r>
            <a:r>
              <a:rPr lang="en-US" sz="3300" dirty="0" err="1"/>
              <a:t>với</a:t>
            </a:r>
            <a:r>
              <a:rPr lang="en-US" sz="3300" dirty="0"/>
              <a:t> </a:t>
            </a:r>
            <a:r>
              <a:rPr lang="en-US" sz="3300" dirty="0" err="1"/>
              <a:t>sản</a:t>
            </a:r>
            <a:r>
              <a:rPr lang="en-US" sz="3300" dirty="0"/>
              <a:t> </a:t>
            </a:r>
            <a:r>
              <a:rPr lang="en-US" sz="3300" dirty="0" err="1"/>
              <a:t>phẩm</a:t>
            </a:r>
            <a:r>
              <a:rPr lang="en-US" sz="3300" dirty="0"/>
              <a:t> </a:t>
            </a:r>
            <a:r>
              <a:rPr lang="en-US" sz="3300" dirty="0" err="1"/>
              <a:t>thuốc</a:t>
            </a:r>
            <a:r>
              <a:rPr lang="en-US" sz="3300" dirty="0"/>
              <a:t> </a:t>
            </a:r>
            <a:r>
              <a:rPr lang="en-US" sz="3300" dirty="0" err="1"/>
              <a:t>lá</a:t>
            </a:r>
            <a:r>
              <a:rPr lang="en-US" sz="3300" dirty="0"/>
              <a:t> </a:t>
            </a:r>
            <a:r>
              <a:rPr lang="en-US" sz="3300" dirty="0" err="1"/>
              <a:t>chuyên</a:t>
            </a:r>
            <a:r>
              <a:rPr lang="en-US" sz="3300" dirty="0"/>
              <a:t> </a:t>
            </a:r>
            <a:r>
              <a:rPr lang="en-US" sz="3300" dirty="0" err="1"/>
              <a:t>dụng</a:t>
            </a:r>
            <a:endParaRPr lang="en-US" sz="3300" dirty="0"/>
          </a:p>
          <a:p>
            <a:pPr marL="932688" lvl="2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300" dirty="0" err="1"/>
              <a:t>Gồm</a:t>
            </a:r>
            <a:r>
              <a:rPr lang="en-US" sz="3300" dirty="0"/>
              <a:t> </a:t>
            </a:r>
            <a:r>
              <a:rPr lang="en-US" sz="3300" dirty="0" err="1"/>
              <a:t>thiết</a:t>
            </a:r>
            <a:r>
              <a:rPr lang="en-US" sz="3300" dirty="0"/>
              <a:t> </a:t>
            </a:r>
            <a:r>
              <a:rPr lang="en-US" sz="3300" dirty="0" err="1"/>
              <a:t>bị</a:t>
            </a:r>
            <a:r>
              <a:rPr lang="en-US" sz="3300" dirty="0"/>
              <a:t> </a:t>
            </a:r>
            <a:r>
              <a:rPr lang="en-US" sz="3300" dirty="0" err="1"/>
              <a:t>điện</a:t>
            </a:r>
            <a:r>
              <a:rPr lang="en-US" sz="3300" dirty="0"/>
              <a:t> </a:t>
            </a:r>
            <a:r>
              <a:rPr lang="en-US" sz="3300" dirty="0" err="1"/>
              <a:t>tử</a:t>
            </a:r>
            <a:r>
              <a:rPr lang="en-US" sz="3300" dirty="0"/>
              <a:t> </a:t>
            </a:r>
            <a:r>
              <a:rPr lang="en-US" sz="3300" dirty="0" err="1"/>
              <a:t>kết</a:t>
            </a:r>
            <a:r>
              <a:rPr lang="en-US" sz="3300" dirty="0"/>
              <a:t> </a:t>
            </a:r>
            <a:r>
              <a:rPr lang="en-US" sz="3300" dirty="0" err="1"/>
              <a:t>hợp</a:t>
            </a:r>
            <a:r>
              <a:rPr lang="en-US" sz="3300" dirty="0"/>
              <a:t> </a:t>
            </a:r>
            <a:r>
              <a:rPr lang="en-US" sz="3300" dirty="0" err="1"/>
              <a:t>với</a:t>
            </a:r>
            <a:r>
              <a:rPr lang="en-US" sz="3300" dirty="0"/>
              <a:t> dung </a:t>
            </a:r>
            <a:r>
              <a:rPr lang="en-US" sz="3300" dirty="0" err="1"/>
              <a:t>dịch</a:t>
            </a:r>
            <a:r>
              <a:rPr lang="en-US" sz="3300" dirty="0"/>
              <a:t> </a:t>
            </a:r>
            <a:r>
              <a:rPr lang="en-US" sz="3300" dirty="0" err="1"/>
              <a:t>có</a:t>
            </a:r>
            <a:r>
              <a:rPr lang="en-US" sz="3300" dirty="0"/>
              <a:t> </a:t>
            </a:r>
            <a:r>
              <a:rPr lang="en-US" sz="3300" dirty="0" err="1"/>
              <a:t>chứa</a:t>
            </a:r>
            <a:r>
              <a:rPr lang="en-US" sz="3300" dirty="0"/>
              <a:t> Nicotine </a:t>
            </a:r>
            <a:r>
              <a:rPr lang="en-US" sz="3300" dirty="0" err="1"/>
              <a:t>và</a:t>
            </a:r>
            <a:r>
              <a:rPr lang="en-US" sz="3300" dirty="0"/>
              <a:t> </a:t>
            </a:r>
            <a:r>
              <a:rPr lang="en-US" sz="3300" dirty="0" err="1"/>
              <a:t>hóa</a:t>
            </a:r>
            <a:r>
              <a:rPr lang="en-US" sz="3300" dirty="0"/>
              <a:t> </a:t>
            </a:r>
            <a:r>
              <a:rPr lang="en-US" sz="3300" dirty="0" err="1"/>
              <a:t>chất</a:t>
            </a:r>
            <a:r>
              <a:rPr lang="en-US" sz="33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351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519" y="218175"/>
            <a:ext cx="8662852" cy="932596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645" y="1450839"/>
            <a:ext cx="10896600" cy="4718322"/>
          </a:xfrm>
        </p:spPr>
        <p:txBody>
          <a:bodyPr>
            <a:normAutofit fontScale="85000" lnSpcReduction="20000"/>
          </a:bodyPr>
          <a:lstStyle/>
          <a:p>
            <a:r>
              <a:rPr lang="en-US" sz="3800" b="1" dirty="0" err="1">
                <a:solidFill>
                  <a:srgbClr val="C00000"/>
                </a:solidFill>
              </a:rPr>
              <a:t>Thuốc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lá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nung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nóng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có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cấu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tạo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như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thế</a:t>
            </a:r>
            <a:r>
              <a:rPr lang="en-US" sz="3800" b="1" dirty="0">
                <a:solidFill>
                  <a:srgbClr val="C00000"/>
                </a:solidFill>
              </a:rPr>
              <a:t> </a:t>
            </a:r>
            <a:r>
              <a:rPr lang="en-US" sz="3800" b="1" dirty="0" err="1">
                <a:solidFill>
                  <a:srgbClr val="C00000"/>
                </a:solidFill>
              </a:rPr>
              <a:t>nào</a:t>
            </a:r>
            <a:r>
              <a:rPr lang="en-US" sz="3800" b="1" dirty="0">
                <a:solidFill>
                  <a:srgbClr val="C00000"/>
                </a:solidFill>
              </a:rPr>
              <a:t>?</a:t>
            </a:r>
          </a:p>
          <a:p>
            <a:endParaRPr lang="en-US" sz="1500" b="1" dirty="0">
              <a:solidFill>
                <a:srgbClr val="C00000"/>
              </a:solidFill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b="1" dirty="0"/>
              <a:t>     </a:t>
            </a:r>
            <a:r>
              <a:rPr lang="en-US" sz="3900" b="1" dirty="0" err="1"/>
              <a:t>Trả</a:t>
            </a:r>
            <a:r>
              <a:rPr lang="en-US" sz="3900" b="1" dirty="0"/>
              <a:t> </a:t>
            </a:r>
            <a:r>
              <a:rPr lang="en-US" sz="3900" b="1" dirty="0" err="1"/>
              <a:t>lời</a:t>
            </a:r>
            <a:r>
              <a:rPr lang="en-US" sz="3900" b="1" dirty="0"/>
              <a:t>:</a:t>
            </a:r>
          </a:p>
          <a:p>
            <a:pPr marL="932688" lvl="2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300" dirty="0" err="1"/>
              <a:t>Là</a:t>
            </a:r>
            <a:r>
              <a:rPr lang="en-US" sz="3300" dirty="0"/>
              <a:t> </a:t>
            </a:r>
            <a:r>
              <a:rPr lang="en-US" sz="3300" dirty="0" err="1"/>
              <a:t>điếu</a:t>
            </a:r>
            <a:r>
              <a:rPr lang="en-US" sz="3300" dirty="0"/>
              <a:t> </a:t>
            </a:r>
            <a:r>
              <a:rPr lang="en-US" sz="3300" dirty="0" err="1"/>
              <a:t>thuốc</a:t>
            </a:r>
            <a:r>
              <a:rPr lang="en-US" sz="3300" dirty="0"/>
              <a:t> </a:t>
            </a:r>
            <a:r>
              <a:rPr lang="en-US" sz="3300" dirty="0" err="1"/>
              <a:t>lá</a:t>
            </a:r>
            <a:r>
              <a:rPr lang="en-US" sz="3300" dirty="0"/>
              <a:t> </a:t>
            </a:r>
            <a:r>
              <a:rPr lang="en-US" sz="3300" dirty="0" err="1"/>
              <a:t>thông</a:t>
            </a:r>
            <a:r>
              <a:rPr lang="en-US" sz="3300" dirty="0"/>
              <a:t> </a:t>
            </a:r>
            <a:r>
              <a:rPr lang="en-US" sz="3300" dirty="0" err="1"/>
              <a:t>thường</a:t>
            </a:r>
            <a:r>
              <a:rPr lang="en-US" sz="3300" dirty="0"/>
              <a:t> </a:t>
            </a:r>
            <a:r>
              <a:rPr lang="en-US" sz="3300" dirty="0" err="1"/>
              <a:t>nhưng</a:t>
            </a:r>
            <a:r>
              <a:rPr lang="en-US" sz="3300" dirty="0"/>
              <a:t> </a:t>
            </a:r>
            <a:r>
              <a:rPr lang="en-US" sz="3300" dirty="0" err="1"/>
              <a:t>được</a:t>
            </a:r>
            <a:r>
              <a:rPr lang="en-US" sz="3300" dirty="0"/>
              <a:t> </a:t>
            </a:r>
            <a:r>
              <a:rPr lang="en-US" sz="3300" dirty="0" err="1"/>
              <a:t>bổ</a:t>
            </a:r>
            <a:r>
              <a:rPr lang="en-US" sz="3300" dirty="0"/>
              <a:t> sung </a:t>
            </a:r>
            <a:r>
              <a:rPr lang="en-US" sz="3300" dirty="0" err="1"/>
              <a:t>các</a:t>
            </a:r>
            <a:r>
              <a:rPr lang="en-US" sz="3300" dirty="0"/>
              <a:t> </a:t>
            </a:r>
            <a:r>
              <a:rPr lang="en-US" sz="3300" dirty="0" err="1"/>
              <a:t>phụ</a:t>
            </a:r>
            <a:r>
              <a:rPr lang="en-US" sz="3300" dirty="0"/>
              <a:t> </a:t>
            </a:r>
            <a:r>
              <a:rPr lang="en-US" sz="3300" dirty="0" err="1"/>
              <a:t>gia</a:t>
            </a:r>
            <a:r>
              <a:rPr lang="en-US" sz="3300" dirty="0"/>
              <a:t> </a:t>
            </a:r>
            <a:r>
              <a:rPr lang="en-US" sz="3300" dirty="0" err="1"/>
              <a:t>đặc</a:t>
            </a:r>
            <a:r>
              <a:rPr lang="en-US" sz="3300" dirty="0"/>
              <a:t> </a:t>
            </a:r>
            <a:r>
              <a:rPr lang="en-US" sz="3300" dirty="0" err="1"/>
              <a:t>biệt</a:t>
            </a:r>
            <a:r>
              <a:rPr lang="en-US" sz="3300" dirty="0"/>
              <a:t>.</a:t>
            </a:r>
          </a:p>
          <a:p>
            <a:pPr marL="932688" lvl="2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300" dirty="0" err="1"/>
              <a:t>Gồm</a:t>
            </a:r>
            <a:r>
              <a:rPr lang="en-US" sz="3300" dirty="0"/>
              <a:t> </a:t>
            </a:r>
            <a:r>
              <a:rPr lang="en-US" sz="3300" dirty="0" err="1"/>
              <a:t>thiết</a:t>
            </a:r>
            <a:r>
              <a:rPr lang="en-US" sz="3300" dirty="0"/>
              <a:t> </a:t>
            </a:r>
            <a:r>
              <a:rPr lang="en-US" sz="3300" dirty="0" err="1"/>
              <a:t>bị</a:t>
            </a:r>
            <a:r>
              <a:rPr lang="en-US" sz="3300" dirty="0"/>
              <a:t> </a:t>
            </a:r>
            <a:r>
              <a:rPr lang="en-US" sz="3300" dirty="0" err="1"/>
              <a:t>điện</a:t>
            </a:r>
            <a:r>
              <a:rPr lang="en-US" sz="3300" dirty="0"/>
              <a:t> </a:t>
            </a:r>
            <a:r>
              <a:rPr lang="en-US" sz="3300" dirty="0" err="1"/>
              <a:t>tử</a:t>
            </a:r>
            <a:r>
              <a:rPr lang="en-US" sz="3300" dirty="0"/>
              <a:t> </a:t>
            </a:r>
            <a:r>
              <a:rPr lang="en-US" sz="3300" dirty="0" err="1"/>
              <a:t>kết</a:t>
            </a:r>
            <a:r>
              <a:rPr lang="en-US" sz="3300" dirty="0"/>
              <a:t> </a:t>
            </a:r>
            <a:r>
              <a:rPr lang="en-US" sz="3300" dirty="0" err="1"/>
              <a:t>hợp</a:t>
            </a:r>
            <a:r>
              <a:rPr lang="en-US" sz="3300" dirty="0"/>
              <a:t> </a:t>
            </a:r>
            <a:r>
              <a:rPr lang="en-US" sz="3300" dirty="0" err="1"/>
              <a:t>với</a:t>
            </a:r>
            <a:r>
              <a:rPr lang="en-US" sz="3300" dirty="0"/>
              <a:t> </a:t>
            </a:r>
            <a:r>
              <a:rPr lang="en-US" sz="3300" dirty="0" err="1"/>
              <a:t>sản</a:t>
            </a:r>
            <a:r>
              <a:rPr lang="en-US" sz="3300" dirty="0"/>
              <a:t> </a:t>
            </a:r>
            <a:r>
              <a:rPr lang="en-US" sz="3300" dirty="0" err="1"/>
              <a:t>phẩm</a:t>
            </a:r>
            <a:r>
              <a:rPr lang="en-US" sz="3300" dirty="0"/>
              <a:t> </a:t>
            </a:r>
            <a:r>
              <a:rPr lang="en-US" sz="3300" dirty="0" err="1"/>
              <a:t>thuốc</a:t>
            </a:r>
            <a:r>
              <a:rPr lang="en-US" sz="3300" dirty="0"/>
              <a:t> </a:t>
            </a:r>
            <a:r>
              <a:rPr lang="en-US" sz="3300" dirty="0" err="1"/>
              <a:t>lá</a:t>
            </a:r>
            <a:r>
              <a:rPr lang="en-US" sz="3300" dirty="0"/>
              <a:t> </a:t>
            </a:r>
            <a:r>
              <a:rPr lang="en-US" sz="3300" dirty="0" err="1"/>
              <a:t>chuyên</a:t>
            </a:r>
            <a:r>
              <a:rPr lang="en-US" sz="3300" dirty="0"/>
              <a:t> </a:t>
            </a:r>
            <a:r>
              <a:rPr lang="en-US" sz="3300" dirty="0" err="1"/>
              <a:t>dụng</a:t>
            </a:r>
            <a:endParaRPr lang="en-US" sz="3300" dirty="0"/>
          </a:p>
          <a:p>
            <a:pPr marL="932688" lvl="2" indent="-4572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300" dirty="0" err="1"/>
              <a:t>Gồm</a:t>
            </a:r>
            <a:r>
              <a:rPr lang="en-US" sz="3300" dirty="0"/>
              <a:t> </a:t>
            </a:r>
            <a:r>
              <a:rPr lang="en-US" sz="3300" dirty="0" err="1"/>
              <a:t>thiết</a:t>
            </a:r>
            <a:r>
              <a:rPr lang="en-US" sz="3300" dirty="0"/>
              <a:t> </a:t>
            </a:r>
            <a:r>
              <a:rPr lang="en-US" sz="3300" dirty="0" err="1"/>
              <a:t>bị</a:t>
            </a:r>
            <a:r>
              <a:rPr lang="en-US" sz="3300" dirty="0"/>
              <a:t> </a:t>
            </a:r>
            <a:r>
              <a:rPr lang="en-US" sz="3300" dirty="0" err="1"/>
              <a:t>điện</a:t>
            </a:r>
            <a:r>
              <a:rPr lang="en-US" sz="3300" dirty="0"/>
              <a:t> </a:t>
            </a:r>
            <a:r>
              <a:rPr lang="en-US" sz="3300" dirty="0" err="1"/>
              <a:t>tử</a:t>
            </a:r>
            <a:r>
              <a:rPr lang="en-US" sz="3300" dirty="0"/>
              <a:t> </a:t>
            </a:r>
            <a:r>
              <a:rPr lang="en-US" sz="3300" dirty="0" err="1"/>
              <a:t>kết</a:t>
            </a:r>
            <a:r>
              <a:rPr lang="en-US" sz="3300" dirty="0"/>
              <a:t> </a:t>
            </a:r>
            <a:r>
              <a:rPr lang="en-US" sz="3300" dirty="0" err="1"/>
              <a:t>hợp</a:t>
            </a:r>
            <a:r>
              <a:rPr lang="en-US" sz="3300" dirty="0"/>
              <a:t> </a:t>
            </a:r>
            <a:r>
              <a:rPr lang="en-US" sz="3300" dirty="0" err="1"/>
              <a:t>với</a:t>
            </a:r>
            <a:r>
              <a:rPr lang="en-US" sz="3300" dirty="0"/>
              <a:t> dung </a:t>
            </a:r>
            <a:r>
              <a:rPr lang="en-US" sz="3300" dirty="0" err="1"/>
              <a:t>dịch</a:t>
            </a:r>
            <a:r>
              <a:rPr lang="en-US" sz="3300" dirty="0"/>
              <a:t> </a:t>
            </a:r>
            <a:r>
              <a:rPr lang="en-US" sz="3300" dirty="0" err="1"/>
              <a:t>có</a:t>
            </a:r>
            <a:r>
              <a:rPr lang="en-US" sz="3300" dirty="0"/>
              <a:t> </a:t>
            </a:r>
            <a:r>
              <a:rPr lang="en-US" sz="3300" dirty="0" err="1"/>
              <a:t>chứa</a:t>
            </a:r>
            <a:r>
              <a:rPr lang="en-US" sz="3300" dirty="0"/>
              <a:t> Nicotine </a:t>
            </a:r>
            <a:r>
              <a:rPr lang="en-US" sz="3300" dirty="0" err="1"/>
              <a:t>và</a:t>
            </a:r>
            <a:r>
              <a:rPr lang="en-US" sz="3300" dirty="0"/>
              <a:t> </a:t>
            </a:r>
            <a:r>
              <a:rPr lang="en-US" sz="3300" dirty="0" err="1"/>
              <a:t>hóa</a:t>
            </a:r>
            <a:r>
              <a:rPr lang="en-US" sz="3300" dirty="0"/>
              <a:t> </a:t>
            </a:r>
            <a:r>
              <a:rPr lang="en-US" sz="3300" dirty="0" err="1"/>
              <a:t>chất</a:t>
            </a:r>
            <a:r>
              <a:rPr lang="en-US" sz="3300" dirty="0"/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990600" y="41148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210403"/>
            <a:ext cx="8662852" cy="932596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4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9907"/>
            <a:ext cx="10591800" cy="472609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Chất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gây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nghiện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trong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các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sản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phẩm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(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điếu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) </a:t>
            </a:r>
            <a:r>
              <a:rPr lang="en-US" sz="3000" b="1" dirty="0" err="1">
                <a:solidFill>
                  <a:srgbClr val="C00000"/>
                </a:solidFill>
              </a:rPr>
              <a:t>là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chất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pPr>
              <a:lnSpc>
                <a:spcPct val="100000"/>
              </a:lnSpc>
            </a:pPr>
            <a:endParaRPr lang="en-US" sz="1100" b="1" dirty="0">
              <a:solidFill>
                <a:srgbClr val="C00000"/>
              </a:solidFill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000" b="1" dirty="0"/>
              <a:t>    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665760" lvl="6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/>
              <a:t>Nicotine</a:t>
            </a:r>
          </a:p>
          <a:p>
            <a:pPr marL="1665760" lvl="6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Chất</a:t>
            </a:r>
            <a:r>
              <a:rPr lang="en-US" sz="2800" dirty="0"/>
              <a:t> </a:t>
            </a:r>
            <a:r>
              <a:rPr lang="en-US" sz="2800" dirty="0" err="1"/>
              <a:t>cồn</a:t>
            </a:r>
            <a:endParaRPr lang="en-US" sz="2800" dirty="0"/>
          </a:p>
          <a:p>
            <a:pPr marL="1665760" lvl="6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Cocain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6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210403"/>
            <a:ext cx="8662852" cy="932596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4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2" y="1371600"/>
            <a:ext cx="10591800" cy="472609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Chất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gây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nghiện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trong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các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sản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phẩm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(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điếu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) </a:t>
            </a:r>
            <a:r>
              <a:rPr lang="en-US" sz="3000" b="1" dirty="0" err="1">
                <a:solidFill>
                  <a:srgbClr val="C00000"/>
                </a:solidFill>
              </a:rPr>
              <a:t>là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chất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pPr>
              <a:lnSpc>
                <a:spcPct val="100000"/>
              </a:lnSpc>
            </a:pPr>
            <a:endParaRPr lang="en-US" sz="1100" b="1" dirty="0">
              <a:solidFill>
                <a:srgbClr val="C00000"/>
              </a:solidFill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000" b="1" dirty="0"/>
              <a:t>   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865760" lvl="7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/>
              <a:t>Nicotine</a:t>
            </a:r>
          </a:p>
          <a:p>
            <a:pPr marL="1865760" lvl="7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Chất</a:t>
            </a:r>
            <a:r>
              <a:rPr lang="en-US" sz="2800" dirty="0"/>
              <a:t> </a:t>
            </a:r>
            <a:r>
              <a:rPr lang="en-US" sz="2800" dirty="0" err="1"/>
              <a:t>cồn</a:t>
            </a:r>
            <a:endParaRPr lang="en-US" sz="2800" dirty="0"/>
          </a:p>
          <a:p>
            <a:pPr marL="1865760" lvl="7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Cocain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866901" y="3600650"/>
            <a:ext cx="609600" cy="51415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248400" y="3352800"/>
            <a:ext cx="4471851" cy="228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en-US" sz="2000" dirty="0" err="1"/>
              <a:t>Sử</a:t>
            </a:r>
            <a:r>
              <a:rPr lang="en-US" sz="2000" dirty="0"/>
              <a:t> </a:t>
            </a:r>
            <a:r>
              <a:rPr lang="en-US" sz="2000" dirty="0" err="1"/>
              <a:t>dụng</a:t>
            </a:r>
            <a:r>
              <a:rPr lang="en-US" sz="2000" dirty="0"/>
              <a:t> nicotine ở </a:t>
            </a:r>
            <a:r>
              <a:rPr lang="en-US" sz="2000" dirty="0" err="1"/>
              <a:t>tuổi</a:t>
            </a:r>
            <a:r>
              <a:rPr lang="en-US" sz="2000" dirty="0"/>
              <a:t> </a:t>
            </a:r>
            <a:r>
              <a:rPr lang="en-US" sz="2000" dirty="0" err="1"/>
              <a:t>thiếu</a:t>
            </a:r>
            <a:r>
              <a:rPr lang="en-US" sz="2000" dirty="0"/>
              <a:t> </a:t>
            </a:r>
            <a:r>
              <a:rPr lang="en-US" sz="2000" dirty="0" err="1"/>
              <a:t>niên</a:t>
            </a:r>
            <a:r>
              <a:rPr lang="en-US" sz="2000" dirty="0"/>
              <a:t> </a:t>
            </a:r>
            <a:r>
              <a:rPr lang="en-US" sz="2000" dirty="0" err="1"/>
              <a:t>có</a:t>
            </a:r>
            <a:r>
              <a:rPr lang="en-US" sz="2000" dirty="0"/>
              <a:t> </a:t>
            </a:r>
            <a:r>
              <a:rPr lang="en-US" sz="2000" dirty="0" err="1"/>
              <a:t>ảnh</a:t>
            </a:r>
            <a:r>
              <a:rPr lang="en-US" sz="2000" dirty="0"/>
              <a:t> </a:t>
            </a:r>
            <a:r>
              <a:rPr lang="en-US" sz="2000" dirty="0" err="1"/>
              <a:t>hưởng</a:t>
            </a:r>
            <a:r>
              <a:rPr lang="en-US" sz="2000" dirty="0"/>
              <a:t> </a:t>
            </a:r>
            <a:r>
              <a:rPr lang="en-US" sz="2000" dirty="0" err="1"/>
              <a:t>lâu</a:t>
            </a:r>
            <a:r>
              <a:rPr lang="en-US" sz="2000" dirty="0"/>
              <a:t> </a:t>
            </a:r>
            <a:r>
              <a:rPr lang="en-US" sz="2000" dirty="0" err="1"/>
              <a:t>dài</a:t>
            </a:r>
            <a:r>
              <a:rPr lang="en-US" sz="2000" dirty="0"/>
              <a:t> </a:t>
            </a:r>
            <a:r>
              <a:rPr lang="en-US" sz="2000" dirty="0" err="1"/>
              <a:t>đến</a:t>
            </a:r>
            <a:r>
              <a:rPr lang="en-US" sz="2000" dirty="0"/>
              <a:t> </a:t>
            </a:r>
            <a:r>
              <a:rPr lang="en-US" sz="2000" dirty="0" err="1"/>
              <a:t>sự</a:t>
            </a:r>
            <a:r>
              <a:rPr lang="en-US" sz="2000" dirty="0"/>
              <a:t> </a:t>
            </a:r>
            <a:r>
              <a:rPr lang="en-US" sz="2000" dirty="0" err="1"/>
              <a:t>phát</a:t>
            </a:r>
            <a:r>
              <a:rPr lang="en-US" sz="2000" dirty="0"/>
              <a:t> </a:t>
            </a:r>
            <a:r>
              <a:rPr lang="en-US" sz="2000" dirty="0" err="1"/>
              <a:t>triển</a:t>
            </a:r>
            <a:r>
              <a:rPr lang="en-US" sz="2000" dirty="0"/>
              <a:t> </a:t>
            </a:r>
            <a:r>
              <a:rPr lang="en-US" sz="2000" dirty="0" err="1"/>
              <a:t>của</a:t>
            </a:r>
            <a:r>
              <a:rPr lang="en-US" sz="2000" dirty="0"/>
              <a:t> </a:t>
            </a:r>
            <a:r>
              <a:rPr lang="en-US" sz="2000" dirty="0" err="1"/>
              <a:t>não</a:t>
            </a:r>
            <a:r>
              <a:rPr lang="en-US" sz="2000" dirty="0"/>
              <a:t> </a:t>
            </a:r>
            <a:r>
              <a:rPr lang="en-US" sz="2000" dirty="0" err="1"/>
              <a:t>bộ</a:t>
            </a:r>
            <a:r>
              <a:rPr lang="en-US" sz="2000" dirty="0"/>
              <a:t>, </a:t>
            </a:r>
            <a:r>
              <a:rPr lang="en-US" sz="2000" dirty="0" err="1"/>
              <a:t>làm</a:t>
            </a:r>
            <a:r>
              <a:rPr lang="en-US" sz="2000" dirty="0"/>
              <a:t> </a:t>
            </a:r>
            <a:r>
              <a:rPr lang="en-US" sz="2000" dirty="0" err="1"/>
              <a:t>suy</a:t>
            </a:r>
            <a:r>
              <a:rPr lang="en-US" sz="2000" dirty="0"/>
              <a:t> </a:t>
            </a:r>
            <a:r>
              <a:rPr lang="en-US" sz="2000" dirty="0" err="1"/>
              <a:t>giảm</a:t>
            </a:r>
            <a:r>
              <a:rPr lang="en-US" sz="2000" dirty="0"/>
              <a:t> </a:t>
            </a:r>
            <a:r>
              <a:rPr lang="en-US" sz="2000" dirty="0" err="1"/>
              <a:t>trí</a:t>
            </a:r>
            <a:r>
              <a:rPr lang="en-US" sz="2000" dirty="0"/>
              <a:t> </a:t>
            </a:r>
            <a:r>
              <a:rPr lang="en-US" sz="2000" dirty="0" err="1"/>
              <a:t>nhớ</a:t>
            </a:r>
            <a:r>
              <a:rPr lang="en-US" sz="2000" dirty="0"/>
              <a:t>, </a:t>
            </a:r>
            <a:r>
              <a:rPr lang="en-US" sz="2000" dirty="0" err="1"/>
              <a:t>khả</a:t>
            </a:r>
            <a:r>
              <a:rPr lang="en-US" sz="2000" dirty="0"/>
              <a:t> </a:t>
            </a:r>
            <a:r>
              <a:rPr lang="en-US" sz="2000" dirty="0" err="1"/>
              <a:t>năng</a:t>
            </a:r>
            <a:r>
              <a:rPr lang="en-US" sz="2000" dirty="0"/>
              <a:t> </a:t>
            </a:r>
            <a:r>
              <a:rPr lang="en-US" sz="2000" dirty="0" err="1"/>
              <a:t>chú</a:t>
            </a:r>
            <a:r>
              <a:rPr lang="en-US" sz="2000" dirty="0"/>
              <a:t> ý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nhận</a:t>
            </a:r>
            <a:r>
              <a:rPr lang="en-US" sz="2000" dirty="0"/>
              <a:t> </a:t>
            </a:r>
            <a:r>
              <a:rPr lang="en-US" sz="2000" dirty="0" err="1"/>
              <a:t>thức</a:t>
            </a:r>
            <a:r>
              <a:rPr lang="en-US" sz="2000" dirty="0"/>
              <a:t>.</a:t>
            </a:r>
          </a:p>
          <a:p>
            <a:pPr algn="ctr">
              <a:lnSpc>
                <a:spcPct val="110000"/>
              </a:lnSpc>
            </a:pPr>
            <a:r>
              <a:rPr lang="en-US" sz="2000" i="1" dirty="0"/>
              <a:t>(</a:t>
            </a:r>
            <a:r>
              <a:rPr lang="en-US" sz="2000" i="1" dirty="0" err="1"/>
              <a:t>Báo</a:t>
            </a:r>
            <a:r>
              <a:rPr lang="en-US" sz="2000" i="1" dirty="0"/>
              <a:t> </a:t>
            </a:r>
            <a:r>
              <a:rPr lang="en-US" sz="2000" i="1" dirty="0" err="1"/>
              <a:t>cáo</a:t>
            </a:r>
            <a:r>
              <a:rPr lang="en-US" sz="2000" i="1" dirty="0"/>
              <a:t> </a:t>
            </a:r>
            <a:r>
              <a:rPr lang="en-US" sz="2000" i="1" dirty="0" err="1"/>
              <a:t>của</a:t>
            </a:r>
            <a:r>
              <a:rPr lang="en-US" sz="2000" i="1" dirty="0"/>
              <a:t> </a:t>
            </a:r>
            <a:r>
              <a:rPr lang="en-US" sz="2000" i="1" dirty="0" err="1"/>
              <a:t>Tổng</a:t>
            </a:r>
            <a:r>
              <a:rPr lang="en-US" sz="2000" i="1" dirty="0"/>
              <a:t> </a:t>
            </a:r>
            <a:r>
              <a:rPr lang="en-US" sz="2000" i="1" dirty="0" err="1"/>
              <a:t>hội</a:t>
            </a:r>
            <a:r>
              <a:rPr lang="en-US" sz="2000" i="1" dirty="0"/>
              <a:t> Y </a:t>
            </a:r>
            <a:r>
              <a:rPr lang="en-US" sz="2000" i="1" dirty="0" err="1"/>
              <a:t>khoa</a:t>
            </a:r>
            <a:r>
              <a:rPr lang="en-US" sz="2000" i="1" dirty="0"/>
              <a:t> </a:t>
            </a:r>
            <a:r>
              <a:rPr lang="en-US" sz="2000" i="1" dirty="0" err="1"/>
              <a:t>Mỹ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4927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6200"/>
            <a:ext cx="10058400" cy="1008797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371600"/>
            <a:ext cx="10180319" cy="4824193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Khói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của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có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chứa</a:t>
            </a:r>
            <a:r>
              <a:rPr lang="en-US" sz="3000" b="1" dirty="0">
                <a:solidFill>
                  <a:srgbClr val="C00000"/>
                </a:solidFill>
              </a:rPr>
              <a:t>  </a:t>
            </a:r>
            <a:r>
              <a:rPr lang="en-US" sz="3000" b="1" dirty="0" err="1">
                <a:solidFill>
                  <a:srgbClr val="C00000"/>
                </a:solidFill>
              </a:rPr>
              <a:t>thành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phần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gây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cho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người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dụng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pPr marL="201168" lvl="1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Hạt</a:t>
            </a:r>
            <a:r>
              <a:rPr lang="en-US" sz="2800" dirty="0"/>
              <a:t> </a:t>
            </a:r>
            <a:r>
              <a:rPr lang="en-US" sz="2800" dirty="0" err="1"/>
              <a:t>bụi</a:t>
            </a:r>
            <a:endParaRPr lang="en-US" sz="28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Hơi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endParaRPr lang="en-US" sz="28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chất</a:t>
            </a:r>
            <a:r>
              <a:rPr lang="en-US" sz="2800" dirty="0"/>
              <a:t> </a:t>
            </a:r>
            <a:r>
              <a:rPr lang="en-US" sz="2800" dirty="0" err="1"/>
              <a:t>độc</a:t>
            </a:r>
            <a:r>
              <a:rPr lang="en-US" sz="2800" dirty="0"/>
              <a:t> </a:t>
            </a:r>
            <a:r>
              <a:rPr lang="en-US" sz="2800" dirty="0" err="1"/>
              <a:t>hại</a:t>
            </a:r>
            <a:endParaRPr lang="en-US" sz="2800" dirty="0"/>
          </a:p>
          <a:p>
            <a:pPr marL="841248" lvl="4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336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5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044901"/>
            <a:ext cx="9951720" cy="4824193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Khói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của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có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chứa</a:t>
            </a:r>
            <a:r>
              <a:rPr lang="en-US" sz="3000" b="1" dirty="0">
                <a:solidFill>
                  <a:srgbClr val="C00000"/>
                </a:solidFill>
              </a:rPr>
              <a:t>  </a:t>
            </a:r>
            <a:r>
              <a:rPr lang="en-US" sz="3000" b="1" dirty="0" err="1">
                <a:solidFill>
                  <a:srgbClr val="C00000"/>
                </a:solidFill>
              </a:rPr>
              <a:t>thành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phần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gây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cho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người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dụng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pPr marL="201168" lvl="1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Hạt</a:t>
            </a:r>
            <a:r>
              <a:rPr lang="en-US" sz="2800" dirty="0"/>
              <a:t> </a:t>
            </a:r>
            <a:r>
              <a:rPr lang="en-US" sz="2800" dirty="0" err="1"/>
              <a:t>bụi</a:t>
            </a:r>
            <a:endParaRPr lang="en-US" sz="28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Hơi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endParaRPr lang="en-US" sz="28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Hóa</a:t>
            </a:r>
            <a:r>
              <a:rPr lang="en-US" sz="2800" dirty="0"/>
              <a:t> </a:t>
            </a:r>
            <a:r>
              <a:rPr lang="en-US" sz="2800" dirty="0" err="1"/>
              <a:t>chất</a:t>
            </a:r>
            <a:r>
              <a:rPr lang="en-US" sz="2800" dirty="0"/>
              <a:t> </a:t>
            </a:r>
            <a:r>
              <a:rPr lang="en-US" sz="2800" dirty="0" err="1"/>
              <a:t>độc</a:t>
            </a:r>
            <a:r>
              <a:rPr lang="en-US" sz="2800" dirty="0"/>
              <a:t> </a:t>
            </a:r>
            <a:r>
              <a:rPr lang="en-US" sz="2800" dirty="0" err="1"/>
              <a:t>hại</a:t>
            </a:r>
            <a:endParaRPr lang="en-US" sz="2800" dirty="0"/>
          </a:p>
          <a:p>
            <a:pPr marL="841248" lvl="4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1752600" y="4684325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6589165" y="2578981"/>
            <a:ext cx="3364461" cy="3042463"/>
            <a:chOff x="6559622" y="1541539"/>
            <a:chExt cx="3364461" cy="3042463"/>
          </a:xfrm>
        </p:grpSpPr>
        <p:sp>
          <p:nvSpPr>
            <p:cNvPr id="9" name="Content Placeholder 6"/>
            <p:cNvSpPr txBox="1">
              <a:spLocks/>
            </p:cNvSpPr>
            <p:nvPr/>
          </p:nvSpPr>
          <p:spPr bwMode="gray">
            <a:xfrm>
              <a:off x="8206913" y="2812438"/>
              <a:ext cx="1592210" cy="151932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FF0000"/>
                  </a:solidFill>
                </a:rPr>
                <a:t>Carbon monoxide</a:t>
              </a:r>
            </a:p>
          </p:txBody>
        </p:sp>
        <p:sp>
          <p:nvSpPr>
            <p:cNvPr id="10" name="Content Placeholder 6"/>
            <p:cNvSpPr txBox="1">
              <a:spLocks/>
            </p:cNvSpPr>
            <p:nvPr/>
          </p:nvSpPr>
          <p:spPr bwMode="gray">
            <a:xfrm>
              <a:off x="7338063" y="2386570"/>
              <a:ext cx="2191634" cy="404056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 err="1">
                  <a:solidFill>
                    <a:srgbClr val="0000FF"/>
                  </a:solidFill>
                </a:rPr>
                <a:t>Hợp</a:t>
              </a:r>
              <a:r>
                <a:rPr lang="en-US" b="1" dirty="0">
                  <a:solidFill>
                    <a:srgbClr val="0000FF"/>
                  </a:solidFill>
                </a:rPr>
                <a:t> </a:t>
              </a:r>
              <a:r>
                <a:rPr lang="en-US" b="1" dirty="0" err="1">
                  <a:solidFill>
                    <a:srgbClr val="0000FF"/>
                  </a:solidFill>
                </a:rPr>
                <a:t>chất</a:t>
              </a:r>
              <a:r>
                <a:rPr lang="en-US" b="1" dirty="0">
                  <a:solidFill>
                    <a:srgbClr val="0000FF"/>
                  </a:solidFill>
                </a:rPr>
                <a:t> </a:t>
              </a:r>
              <a:r>
                <a:rPr lang="en-US" b="1" dirty="0" err="1">
                  <a:solidFill>
                    <a:srgbClr val="0000FF"/>
                  </a:solidFill>
                </a:rPr>
                <a:t>hữu</a:t>
              </a:r>
              <a:r>
                <a:rPr lang="en-US" b="1" dirty="0">
                  <a:solidFill>
                    <a:srgbClr val="0000FF"/>
                  </a:solidFill>
                </a:rPr>
                <a:t> </a:t>
              </a:r>
              <a:r>
                <a:rPr lang="en-US" b="1" dirty="0" err="1">
                  <a:solidFill>
                    <a:srgbClr val="0000FF"/>
                  </a:solidFill>
                </a:rPr>
                <a:t>cơ</a:t>
              </a:r>
              <a:r>
                <a:rPr lang="en-US" b="1" dirty="0">
                  <a:solidFill>
                    <a:srgbClr val="0000FF"/>
                  </a:solidFill>
                </a:rPr>
                <a:t> </a:t>
              </a:r>
              <a:r>
                <a:rPr lang="en-US" b="1" dirty="0" err="1">
                  <a:solidFill>
                    <a:srgbClr val="0000FF"/>
                  </a:solidFill>
                </a:rPr>
                <a:t>dễ</a:t>
              </a:r>
              <a:r>
                <a:rPr lang="en-US" b="1" dirty="0">
                  <a:solidFill>
                    <a:srgbClr val="0000FF"/>
                  </a:solidFill>
                </a:rPr>
                <a:t> bay </a:t>
              </a:r>
              <a:r>
                <a:rPr lang="en-US" b="1" dirty="0" err="1">
                  <a:solidFill>
                    <a:srgbClr val="0000FF"/>
                  </a:solidFill>
                </a:rPr>
                <a:t>hơi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sp>
          <p:nvSpPr>
            <p:cNvPr id="11" name="Content Placeholder 6"/>
            <p:cNvSpPr txBox="1">
              <a:spLocks/>
            </p:cNvSpPr>
            <p:nvPr/>
          </p:nvSpPr>
          <p:spPr bwMode="gray">
            <a:xfrm>
              <a:off x="7987113" y="2024976"/>
              <a:ext cx="893537" cy="358487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 err="1">
                  <a:solidFill>
                    <a:srgbClr val="FF0000"/>
                  </a:solidFill>
                </a:rPr>
                <a:t>Acrolein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Content Placeholder 6"/>
            <p:cNvSpPr txBox="1">
              <a:spLocks/>
            </p:cNvSpPr>
            <p:nvPr/>
          </p:nvSpPr>
          <p:spPr bwMode="gray">
            <a:xfrm>
              <a:off x="6992604" y="2686297"/>
              <a:ext cx="1288637" cy="238991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>
                  <a:solidFill>
                    <a:schemeClr val="accent5">
                      <a:lumMod val="10000"/>
                    </a:schemeClr>
                  </a:solidFill>
                </a:rPr>
                <a:t>Acetaldehyde</a:t>
              </a:r>
            </a:p>
          </p:txBody>
        </p:sp>
        <p:sp>
          <p:nvSpPr>
            <p:cNvPr id="13" name="Content Placeholder 6"/>
            <p:cNvSpPr txBox="1">
              <a:spLocks/>
            </p:cNvSpPr>
            <p:nvPr/>
          </p:nvSpPr>
          <p:spPr bwMode="gray">
            <a:xfrm>
              <a:off x="7077441" y="3087491"/>
              <a:ext cx="2452256" cy="264968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FF00"/>
                  </a:solidFill>
                </a:rPr>
                <a:t>Hydrocarbon </a:t>
              </a:r>
              <a:r>
                <a:rPr lang="en-US" b="1" dirty="0" err="1">
                  <a:solidFill>
                    <a:srgbClr val="00FF00"/>
                  </a:solidFill>
                </a:rPr>
                <a:t>thơm</a:t>
              </a:r>
              <a:r>
                <a:rPr lang="en-US" b="1" dirty="0">
                  <a:solidFill>
                    <a:srgbClr val="00FF00"/>
                  </a:solidFill>
                </a:rPr>
                <a:t> </a:t>
              </a:r>
              <a:r>
                <a:rPr lang="en-US" b="1" dirty="0" err="1">
                  <a:solidFill>
                    <a:srgbClr val="00FF00"/>
                  </a:solidFill>
                </a:rPr>
                <a:t>đa</a:t>
              </a:r>
              <a:r>
                <a:rPr lang="en-US" b="1" dirty="0">
                  <a:solidFill>
                    <a:srgbClr val="00FF00"/>
                  </a:solidFill>
                </a:rPr>
                <a:t> </a:t>
              </a:r>
              <a:r>
                <a:rPr lang="en-US" b="1" dirty="0" err="1">
                  <a:solidFill>
                    <a:srgbClr val="00FF00"/>
                  </a:solidFill>
                </a:rPr>
                <a:t>vòng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  <p:sp>
          <p:nvSpPr>
            <p:cNvPr id="14" name="Content Placeholder 6"/>
            <p:cNvSpPr txBox="1">
              <a:spLocks/>
            </p:cNvSpPr>
            <p:nvPr/>
          </p:nvSpPr>
          <p:spPr bwMode="gray">
            <a:xfrm>
              <a:off x="7282081" y="3517633"/>
              <a:ext cx="924833" cy="238991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Nicotine</a:t>
              </a:r>
            </a:p>
          </p:txBody>
        </p:sp>
        <p:sp>
          <p:nvSpPr>
            <p:cNvPr id="15" name="Content Placeholder 6"/>
            <p:cNvSpPr txBox="1">
              <a:spLocks/>
            </p:cNvSpPr>
            <p:nvPr/>
          </p:nvSpPr>
          <p:spPr bwMode="gray">
            <a:xfrm>
              <a:off x="8404828" y="3527388"/>
              <a:ext cx="1288637" cy="238991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solidFill>
                    <a:srgbClr val="00FF00"/>
                  </a:solidFill>
                </a:rPr>
                <a:t>Kim </a:t>
              </a:r>
              <a:r>
                <a:rPr lang="en-US" b="1" dirty="0" err="1">
                  <a:solidFill>
                    <a:srgbClr val="00FF00"/>
                  </a:solidFill>
                </a:rPr>
                <a:t>loại</a:t>
              </a:r>
              <a:r>
                <a:rPr lang="en-US" b="1" dirty="0">
                  <a:solidFill>
                    <a:srgbClr val="00FF00"/>
                  </a:solidFill>
                </a:rPr>
                <a:t> </a:t>
              </a:r>
              <a:r>
                <a:rPr lang="en-US" b="1" dirty="0" err="1">
                  <a:solidFill>
                    <a:srgbClr val="00FF00"/>
                  </a:solidFill>
                </a:rPr>
                <a:t>nặng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  <p:sp>
          <p:nvSpPr>
            <p:cNvPr id="16" name="Content Placeholder 6"/>
            <p:cNvSpPr txBox="1">
              <a:spLocks/>
            </p:cNvSpPr>
            <p:nvPr/>
          </p:nvSpPr>
          <p:spPr bwMode="gray">
            <a:xfrm>
              <a:off x="7760509" y="3821811"/>
              <a:ext cx="1288637" cy="238991"/>
            </a:xfrm>
            <a:prstGeom prst="rect">
              <a:avLst/>
            </a:prstGeom>
          </p:spPr>
          <p:txBody>
            <a:bodyPr vert="horz" lIns="13484" tIns="0" rIns="13484" bIns="0" rtlCol="0">
              <a:noAutofit/>
            </a:bodyPr>
            <a:lstStyle>
              <a:lvl1pPr marL="0" indent="0" algn="l" defTabSz="913271" rtl="0" eaLnBrk="1" latinLnBrk="0" hangingPunct="1">
                <a:lnSpc>
                  <a:spcPct val="110000"/>
                </a:lnSpc>
                <a:spcBef>
                  <a:spcPts val="1000"/>
                </a:spcBef>
                <a:spcAft>
                  <a:spcPts val="600"/>
                </a:spcAft>
                <a:buClr>
                  <a:schemeClr val="tx1"/>
                </a:buClr>
                <a:buSzPct val="80000"/>
                <a:buFontTx/>
                <a:buNone/>
                <a:defRPr sz="1400" b="0" kern="120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lvl1pPr>
              <a:lvl2pPr marL="359915" indent="-179164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26067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78056" indent="-285400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14080" indent="-358332" algn="l" defTabSz="913271" rtl="0" eaLnBrk="1" latinLnBrk="0" hangingPunct="1">
                <a:lnSpc>
                  <a:spcPct val="110000"/>
                </a:lnSpc>
                <a:spcBef>
                  <a:spcPts val="500"/>
                </a:spcBef>
                <a:spcAft>
                  <a:spcPts val="6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59618" indent="-358332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68131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4768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1403" indent="-228318" algn="l" defTabSz="913271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/>
                <a:t>Formaldehyde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6559622" y="1541539"/>
              <a:ext cx="3364461" cy="3042463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268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33126"/>
            <a:ext cx="8662852" cy="932596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524000"/>
            <a:ext cx="9525000" cy="4573693"/>
          </a:xfrm>
        </p:spPr>
        <p:txBody>
          <a:bodyPr>
            <a:normAutofit/>
          </a:bodyPr>
          <a:lstStyle/>
          <a:p>
            <a:r>
              <a:rPr lang="en-US" sz="3000" b="1" dirty="0" err="1">
                <a:solidFill>
                  <a:srgbClr val="C00000"/>
                </a:solidFill>
              </a:rPr>
              <a:t>Hút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thụ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động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pPr marL="201168" lvl="1" indent="0">
              <a:buNone/>
            </a:pPr>
            <a:r>
              <a:rPr lang="en-US" sz="3000" b="1" dirty="0"/>
              <a:t>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chung</a:t>
            </a:r>
            <a:r>
              <a:rPr lang="en-US" sz="2600" dirty="0"/>
              <a:t> </a:t>
            </a:r>
            <a:r>
              <a:rPr lang="en-US" sz="2600" dirty="0" err="1"/>
              <a:t>điếu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đang</a:t>
            </a:r>
            <a:r>
              <a:rPr lang="en-US" sz="2600" dirty="0"/>
              <a:t> </a:t>
            </a: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khác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Không</a:t>
            </a:r>
            <a:r>
              <a:rPr lang="en-US" sz="2600" dirty="0"/>
              <a:t> </a:t>
            </a: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nhưng</a:t>
            </a:r>
            <a:r>
              <a:rPr lang="en-US" sz="2600" dirty="0"/>
              <a:t> </a:t>
            </a:r>
            <a:r>
              <a:rPr lang="en-US" sz="2600" dirty="0" err="1"/>
              <a:t>hít</a:t>
            </a:r>
            <a:r>
              <a:rPr lang="en-US" sz="2600" dirty="0"/>
              <a:t> </a:t>
            </a:r>
            <a:r>
              <a:rPr lang="en-US" sz="2600" dirty="0" err="1"/>
              <a:t>phải</a:t>
            </a:r>
            <a:r>
              <a:rPr lang="en-US" sz="2600" dirty="0"/>
              <a:t> </a:t>
            </a:r>
            <a:r>
              <a:rPr lang="en-US" sz="2600" dirty="0" err="1"/>
              <a:t>khói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khác</a:t>
            </a:r>
            <a:r>
              <a:rPr lang="en-US" sz="2600" dirty="0"/>
              <a:t>.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Nhai</a:t>
            </a:r>
            <a:r>
              <a:rPr lang="en-US" sz="2600" dirty="0"/>
              <a:t>, </a:t>
            </a:r>
            <a:r>
              <a:rPr lang="en-US" sz="2600" dirty="0" err="1"/>
              <a:t>ngậm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Tất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157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1" y="3594410"/>
            <a:ext cx="3665559" cy="24873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33126"/>
            <a:ext cx="8662852" cy="932596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08061"/>
            <a:ext cx="10134600" cy="4573693"/>
          </a:xfrm>
        </p:spPr>
        <p:txBody>
          <a:bodyPr>
            <a:normAutofit/>
          </a:bodyPr>
          <a:lstStyle/>
          <a:p>
            <a:r>
              <a:rPr lang="en-US" sz="3000" b="1" dirty="0" err="1">
                <a:solidFill>
                  <a:srgbClr val="C00000"/>
                </a:solidFill>
              </a:rPr>
              <a:t>Hút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thụ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động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là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pPr marL="201168" lvl="1" indent="0">
              <a:buNone/>
            </a:pPr>
            <a:r>
              <a:rPr lang="en-US" sz="3000" b="1" dirty="0"/>
              <a:t>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298448" lvl="4" indent="-457200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chung</a:t>
            </a:r>
            <a:r>
              <a:rPr lang="en-US" sz="2600" dirty="0"/>
              <a:t> </a:t>
            </a:r>
            <a:r>
              <a:rPr lang="en-US" sz="2600" dirty="0" err="1"/>
              <a:t>điếu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đang</a:t>
            </a:r>
            <a:r>
              <a:rPr lang="en-US" sz="2600" dirty="0"/>
              <a:t> </a:t>
            </a: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khác</a:t>
            </a:r>
            <a:endParaRPr lang="en-US" sz="2600" dirty="0"/>
          </a:p>
          <a:p>
            <a:pPr marL="1298448" lvl="4" indent="-457200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Không</a:t>
            </a:r>
            <a:r>
              <a:rPr lang="en-US" sz="2600" dirty="0"/>
              <a:t> </a:t>
            </a: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nhưng</a:t>
            </a:r>
            <a:r>
              <a:rPr lang="en-US" sz="2600" dirty="0"/>
              <a:t> </a:t>
            </a:r>
            <a:r>
              <a:rPr lang="en-US" sz="2600" dirty="0" err="1"/>
              <a:t>hít</a:t>
            </a:r>
            <a:r>
              <a:rPr lang="en-US" sz="2600" dirty="0"/>
              <a:t> </a:t>
            </a:r>
            <a:r>
              <a:rPr lang="en-US" sz="2600" dirty="0" err="1"/>
              <a:t>phải</a:t>
            </a:r>
            <a:r>
              <a:rPr lang="en-US" sz="2600" dirty="0"/>
              <a:t> </a:t>
            </a:r>
            <a:r>
              <a:rPr lang="en-US" sz="2600" dirty="0" err="1"/>
              <a:t>khói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khác</a:t>
            </a:r>
            <a:r>
              <a:rPr lang="en-US" sz="2600" dirty="0"/>
              <a:t>.</a:t>
            </a:r>
          </a:p>
          <a:p>
            <a:pPr marL="1298448" lvl="4" indent="-457200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Nhai</a:t>
            </a:r>
            <a:r>
              <a:rPr lang="en-US" sz="2600" dirty="0"/>
              <a:t>, </a:t>
            </a:r>
            <a:r>
              <a:rPr lang="en-US" sz="2600" dirty="0" err="1"/>
              <a:t>ngậm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endParaRPr lang="en-US" sz="2600" dirty="0"/>
          </a:p>
          <a:p>
            <a:pPr marL="1298448" lvl="4" indent="-457200">
              <a:lnSpc>
                <a:spcPct val="112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Tất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các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</a:p>
        </p:txBody>
      </p:sp>
      <p:sp>
        <p:nvSpPr>
          <p:cNvPr id="4" name="Oval 3"/>
          <p:cNvSpPr/>
          <p:nvPr/>
        </p:nvSpPr>
        <p:spPr>
          <a:xfrm>
            <a:off x="1704975" y="3566307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4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58297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7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143000"/>
            <a:ext cx="9951720" cy="49749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</a:pPr>
            <a:r>
              <a:rPr lang="en-US" sz="3200" b="1" dirty="0" err="1">
                <a:solidFill>
                  <a:srgbClr val="C00000"/>
                </a:solidFill>
              </a:rPr>
              <a:t>Thuốc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lá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điện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tử</a:t>
            </a:r>
            <a:r>
              <a:rPr lang="en-US" sz="3200" b="1" dirty="0">
                <a:solidFill>
                  <a:srgbClr val="C00000"/>
                </a:solidFill>
              </a:rPr>
              <a:t>, </a:t>
            </a:r>
            <a:r>
              <a:rPr lang="en-US" sz="3200" b="1" dirty="0" err="1">
                <a:solidFill>
                  <a:srgbClr val="C00000"/>
                </a:solidFill>
              </a:rPr>
              <a:t>thuốc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lá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nung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nóng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có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thể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gây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chấn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thương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nghiêm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trọng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cho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người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sử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dụng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vì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nguyên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nhân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nào</a:t>
            </a:r>
            <a:r>
              <a:rPr lang="en-US" sz="3200" b="1" dirty="0">
                <a:solidFill>
                  <a:srgbClr val="C00000"/>
                </a:solidFill>
              </a:rPr>
              <a:t>?</a:t>
            </a:r>
          </a:p>
          <a:p>
            <a:pPr algn="just">
              <a:lnSpc>
                <a:spcPct val="110000"/>
              </a:lnSpc>
            </a:pPr>
            <a:endParaRPr lang="en-US" sz="900" b="1" dirty="0">
              <a:solidFill>
                <a:srgbClr val="C00000"/>
              </a:solidFill>
            </a:endParaRPr>
          </a:p>
          <a:p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Giật</a:t>
            </a:r>
            <a:r>
              <a:rPr lang="en-US" sz="2800" dirty="0"/>
              <a:t> </a:t>
            </a:r>
            <a:r>
              <a:rPr lang="en-US" sz="2800" dirty="0" err="1"/>
              <a:t>điện</a:t>
            </a:r>
            <a:r>
              <a:rPr lang="en-US" sz="2800" dirty="0"/>
              <a:t> </a:t>
            </a:r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Cháy</a:t>
            </a:r>
            <a:r>
              <a:rPr lang="en-US" sz="2800" dirty="0"/>
              <a:t>/</a:t>
            </a:r>
            <a:r>
              <a:rPr lang="en-US" sz="2800" dirty="0" err="1"/>
              <a:t>nổ</a:t>
            </a:r>
            <a:r>
              <a:rPr lang="en-US" sz="2800" dirty="0"/>
              <a:t> pin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điện</a:t>
            </a:r>
            <a:r>
              <a:rPr lang="en-US" sz="2800" dirty="0"/>
              <a:t> </a:t>
            </a:r>
            <a:r>
              <a:rPr lang="en-US" sz="2800" dirty="0" err="1"/>
              <a:t>tử</a:t>
            </a:r>
            <a:endParaRPr lang="en-US" sz="28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Rơi</a:t>
            </a:r>
            <a:r>
              <a:rPr lang="en-US" sz="2800" dirty="0"/>
              <a:t>, </a:t>
            </a:r>
            <a:r>
              <a:rPr lang="en-US" sz="2800" dirty="0" err="1"/>
              <a:t>vỡ</a:t>
            </a:r>
            <a:r>
              <a:rPr lang="en-US" sz="2800" dirty="0"/>
              <a:t> </a:t>
            </a:r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ra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mảnh</a:t>
            </a:r>
            <a:r>
              <a:rPr lang="en-US" sz="2800" dirty="0"/>
              <a:t> </a:t>
            </a:r>
            <a:r>
              <a:rPr lang="en-US" sz="2800" dirty="0" err="1"/>
              <a:t>sắc</a:t>
            </a:r>
            <a:r>
              <a:rPr lang="en-US" sz="2800" dirty="0"/>
              <a:t> </a:t>
            </a:r>
            <a:r>
              <a:rPr lang="en-US" sz="2800" dirty="0" err="1"/>
              <a:t>nhọn</a:t>
            </a:r>
            <a:endParaRPr lang="en-US" sz="28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</a:t>
            </a:r>
            <a:r>
              <a:rPr lang="en-US" sz="2800" dirty="0" err="1"/>
              <a:t>đáp</a:t>
            </a:r>
            <a:r>
              <a:rPr lang="en-US" sz="2800" dirty="0"/>
              <a:t> </a:t>
            </a:r>
            <a:r>
              <a:rPr lang="en-US" sz="2800" dirty="0" err="1"/>
              <a:t>án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 </a:t>
            </a:r>
            <a:r>
              <a:rPr lang="en-US" sz="2800" dirty="0" err="1"/>
              <a:t>đều</a:t>
            </a:r>
            <a:r>
              <a:rPr lang="en-US" sz="2800" dirty="0"/>
              <a:t> </a:t>
            </a:r>
            <a:r>
              <a:rPr lang="en-US" sz="2800" dirty="0" err="1"/>
              <a:t>sai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441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58297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7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330" y="1044900"/>
            <a:ext cx="9856470" cy="497490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0000"/>
              </a:lnSpc>
            </a:pPr>
            <a:r>
              <a:rPr lang="en-US" sz="3200" b="1" dirty="0" err="1">
                <a:solidFill>
                  <a:srgbClr val="C00000"/>
                </a:solidFill>
              </a:rPr>
              <a:t>Thuốc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lá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điện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tử</a:t>
            </a:r>
            <a:r>
              <a:rPr lang="en-US" sz="3200" b="1" dirty="0">
                <a:solidFill>
                  <a:srgbClr val="C00000"/>
                </a:solidFill>
              </a:rPr>
              <a:t>, </a:t>
            </a:r>
            <a:r>
              <a:rPr lang="en-US" sz="3200" b="1" dirty="0" err="1">
                <a:solidFill>
                  <a:srgbClr val="C00000"/>
                </a:solidFill>
              </a:rPr>
              <a:t>thuốc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lá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nung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nóng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có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thể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gây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chấn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thương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nghiêm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trọng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cho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người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sử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dụng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vì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nguyên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nhân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nào</a:t>
            </a:r>
            <a:r>
              <a:rPr lang="en-US" sz="3200" b="1" dirty="0">
                <a:solidFill>
                  <a:srgbClr val="C00000"/>
                </a:solidFill>
              </a:rPr>
              <a:t>?</a:t>
            </a:r>
          </a:p>
          <a:p>
            <a:pPr algn="just">
              <a:lnSpc>
                <a:spcPct val="110000"/>
              </a:lnSpc>
            </a:pPr>
            <a:endParaRPr lang="en-US" sz="900" b="1" dirty="0">
              <a:solidFill>
                <a:srgbClr val="C00000"/>
              </a:solidFill>
            </a:endParaRPr>
          </a:p>
          <a:p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Giật</a:t>
            </a:r>
            <a:r>
              <a:rPr lang="en-US" sz="2800" dirty="0"/>
              <a:t> </a:t>
            </a:r>
            <a:r>
              <a:rPr lang="en-US" sz="2800" dirty="0" err="1"/>
              <a:t>điện</a:t>
            </a:r>
            <a:r>
              <a:rPr lang="en-US" sz="2800" dirty="0"/>
              <a:t> </a:t>
            </a:r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Cháy</a:t>
            </a:r>
            <a:r>
              <a:rPr lang="en-US" sz="2800" dirty="0"/>
              <a:t>/</a:t>
            </a:r>
            <a:r>
              <a:rPr lang="en-US" sz="2800" dirty="0" err="1"/>
              <a:t>nổ</a:t>
            </a:r>
            <a:r>
              <a:rPr lang="en-US" sz="2800" dirty="0"/>
              <a:t> pin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điện</a:t>
            </a:r>
            <a:r>
              <a:rPr lang="en-US" sz="2800" dirty="0"/>
              <a:t> </a:t>
            </a:r>
            <a:r>
              <a:rPr lang="en-US" sz="2800" dirty="0" err="1"/>
              <a:t>tử</a:t>
            </a:r>
            <a:endParaRPr lang="en-US" sz="28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Rơi</a:t>
            </a:r>
            <a:r>
              <a:rPr lang="en-US" sz="2800" dirty="0"/>
              <a:t>, </a:t>
            </a:r>
            <a:r>
              <a:rPr lang="en-US" sz="2800" dirty="0" err="1"/>
              <a:t>vỡ</a:t>
            </a:r>
            <a:r>
              <a:rPr lang="en-US" sz="2800" dirty="0"/>
              <a:t> </a:t>
            </a:r>
            <a:r>
              <a:rPr lang="en-US" sz="2800" dirty="0" err="1"/>
              <a:t>tạo</a:t>
            </a:r>
            <a:r>
              <a:rPr lang="en-US" sz="2800" dirty="0"/>
              <a:t> </a:t>
            </a:r>
            <a:r>
              <a:rPr lang="en-US" sz="2800" dirty="0" err="1"/>
              <a:t>ra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mảnh</a:t>
            </a:r>
            <a:r>
              <a:rPr lang="en-US" sz="2800" dirty="0"/>
              <a:t> </a:t>
            </a:r>
            <a:r>
              <a:rPr lang="en-US" sz="2800" dirty="0" err="1"/>
              <a:t>sắc</a:t>
            </a:r>
            <a:r>
              <a:rPr lang="en-US" sz="2800" dirty="0"/>
              <a:t> </a:t>
            </a:r>
            <a:r>
              <a:rPr lang="en-US" sz="2800" dirty="0" err="1"/>
              <a:t>nhọn</a:t>
            </a:r>
            <a:endParaRPr lang="en-US" sz="28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</a:t>
            </a:r>
            <a:r>
              <a:rPr lang="en-US" sz="2800" dirty="0" err="1"/>
              <a:t>đáp</a:t>
            </a:r>
            <a:r>
              <a:rPr lang="en-US" sz="2800" dirty="0"/>
              <a:t> </a:t>
            </a:r>
            <a:r>
              <a:rPr lang="en-US" sz="2800" dirty="0" err="1"/>
              <a:t>án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 </a:t>
            </a:r>
            <a:r>
              <a:rPr lang="en-US" sz="2800" dirty="0" err="1"/>
              <a:t>đều</a:t>
            </a:r>
            <a:r>
              <a:rPr lang="en-US" sz="2800" dirty="0"/>
              <a:t> </a:t>
            </a:r>
            <a:r>
              <a:rPr lang="en-US" sz="2800" dirty="0" err="1"/>
              <a:t>sai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1600200" y="37338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BAA22AF-D3F5-45B6-9ADD-A650AADCE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875" y="3352801"/>
            <a:ext cx="2338252" cy="232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8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8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180" y="1143000"/>
            <a:ext cx="10058400" cy="482419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Sử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dụng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làm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tăng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nguy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dẫn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tới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bắt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đầu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dụng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loại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sản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phẩm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nào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dưới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đây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endParaRPr lang="en-US" sz="1050" b="1" dirty="0">
              <a:solidFill>
                <a:srgbClr val="C00000"/>
              </a:solidFill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/>
              <a:t>   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Thuốc</a:t>
            </a:r>
            <a:r>
              <a:rPr lang="en-US" sz="2800" dirty="0"/>
              <a:t> </a:t>
            </a:r>
            <a:r>
              <a:rPr lang="en-US" sz="2800" dirty="0" err="1"/>
              <a:t>lá</a:t>
            </a:r>
            <a:r>
              <a:rPr lang="en-US" sz="2800" dirty="0"/>
              <a:t> </a:t>
            </a:r>
            <a:r>
              <a:rPr lang="en-US" sz="2800" dirty="0" err="1"/>
              <a:t>điếu</a:t>
            </a:r>
            <a:endParaRPr lang="en-US" sz="28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Thuốc</a:t>
            </a:r>
            <a:r>
              <a:rPr lang="en-US" sz="2800" dirty="0"/>
              <a:t> </a:t>
            </a:r>
            <a:r>
              <a:rPr lang="en-US" sz="2800" dirty="0" err="1"/>
              <a:t>lào</a:t>
            </a:r>
            <a:endParaRPr lang="en-US" sz="28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Rượu</a:t>
            </a:r>
            <a:r>
              <a:rPr lang="en-US" sz="2800" dirty="0"/>
              <a:t> </a:t>
            </a:r>
            <a:r>
              <a:rPr lang="en-US" sz="2800" dirty="0" err="1"/>
              <a:t>bia</a:t>
            </a:r>
            <a:r>
              <a:rPr lang="en-US" sz="2800" dirty="0"/>
              <a:t> 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800" dirty="0" err="1"/>
              <a:t>Tất</a:t>
            </a:r>
            <a:r>
              <a:rPr lang="en-US" sz="2800" dirty="0"/>
              <a:t> </a:t>
            </a:r>
            <a:r>
              <a:rPr lang="en-US" sz="2800" dirty="0" err="1"/>
              <a:t>cả</a:t>
            </a:r>
            <a:r>
              <a:rPr lang="en-US" sz="2800" dirty="0"/>
              <a:t> </a:t>
            </a:r>
            <a:r>
              <a:rPr lang="en-US" sz="2800" dirty="0" err="1"/>
              <a:t>đáp</a:t>
            </a:r>
            <a:r>
              <a:rPr lang="en-US" sz="2800" dirty="0"/>
              <a:t> </a:t>
            </a:r>
            <a:r>
              <a:rPr lang="en-US" sz="2800" dirty="0" err="1"/>
              <a:t>áp</a:t>
            </a:r>
            <a:r>
              <a:rPr lang="en-US" sz="2800" dirty="0"/>
              <a:t> </a:t>
            </a:r>
            <a:r>
              <a:rPr lang="en-US" sz="2800" dirty="0" err="1"/>
              <a:t>trên</a:t>
            </a:r>
            <a:r>
              <a:rPr lang="en-US" sz="2800" dirty="0"/>
              <a:t> </a:t>
            </a:r>
            <a:r>
              <a:rPr lang="en-US" sz="2800" dirty="0" err="1"/>
              <a:t>đều</a:t>
            </a:r>
            <a:r>
              <a:rPr lang="en-US" sz="2800" dirty="0"/>
              <a:t> </a:t>
            </a:r>
            <a:r>
              <a:rPr lang="en-US" sz="2800" dirty="0" err="1"/>
              <a:t>đúng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742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-405856"/>
            <a:ext cx="10058400" cy="1450757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8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044901"/>
            <a:ext cx="8915401" cy="482419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Sử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dụng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làm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tăng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nguy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dẫn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tới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bắt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đầu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sử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dụng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loại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sản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phẩm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nào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dưới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đây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endParaRPr lang="en-US" sz="1050" b="1" dirty="0">
              <a:solidFill>
                <a:srgbClr val="C00000"/>
              </a:solidFill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b="1" dirty="0"/>
              <a:t>   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r>
              <a:rPr lang="en-US" sz="2600" dirty="0"/>
              <a:t> </a:t>
            </a:r>
            <a:r>
              <a:rPr lang="en-US" sz="2600" dirty="0" err="1"/>
              <a:t>điếu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lào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Rượu</a:t>
            </a:r>
            <a:r>
              <a:rPr lang="en-US" sz="2600" dirty="0"/>
              <a:t> </a:t>
            </a:r>
            <a:r>
              <a:rPr lang="en-US" sz="2600" dirty="0" err="1"/>
              <a:t>bia</a:t>
            </a:r>
            <a:r>
              <a:rPr lang="en-US" sz="2600" dirty="0"/>
              <a:t> </a:t>
            </a:r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Tất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áp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đều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endParaRPr lang="en-US" sz="2600" dirty="0"/>
          </a:p>
        </p:txBody>
      </p:sp>
      <p:sp>
        <p:nvSpPr>
          <p:cNvPr id="4" name="Oval 3"/>
          <p:cNvSpPr/>
          <p:nvPr/>
        </p:nvSpPr>
        <p:spPr>
          <a:xfrm>
            <a:off x="1981200" y="31242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510" r="2501" b="2110"/>
          <a:stretch/>
        </p:blipFill>
        <p:spPr>
          <a:xfrm>
            <a:off x="7620000" y="3124200"/>
            <a:ext cx="3124200" cy="226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7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19522"/>
            <a:ext cx="10058400" cy="725379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9677400" cy="457369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en-US" sz="3500" b="1" dirty="0" err="1">
                <a:solidFill>
                  <a:srgbClr val="C00000"/>
                </a:solidFill>
              </a:rPr>
              <a:t>Sử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dụng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các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sản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phẩm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, </a:t>
            </a:r>
            <a:r>
              <a:rPr lang="en-US" sz="3500" b="1" dirty="0" err="1">
                <a:solidFill>
                  <a:srgbClr val="C00000"/>
                </a:solidFill>
              </a:rPr>
              <a:t>bao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gồm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cả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điện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tử</a:t>
            </a:r>
            <a:r>
              <a:rPr lang="en-US" sz="3500" b="1" dirty="0">
                <a:solidFill>
                  <a:srgbClr val="C00000"/>
                </a:solidFill>
              </a:rPr>
              <a:t>, </a:t>
            </a: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nung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nóng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gây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ra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các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loại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bệnh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tật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nào</a:t>
            </a:r>
            <a:r>
              <a:rPr lang="en-US" sz="3500" b="1" dirty="0">
                <a:solidFill>
                  <a:srgbClr val="C00000"/>
                </a:solidFill>
              </a:rPr>
              <a:t>?</a:t>
            </a:r>
          </a:p>
          <a:p>
            <a:endParaRPr lang="en-US" sz="1600" b="1" dirty="0"/>
          </a:p>
          <a:p>
            <a:r>
              <a:rPr lang="en-US" b="1" dirty="0"/>
              <a:t> 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Bệnh</a:t>
            </a:r>
            <a:r>
              <a:rPr lang="en-US" sz="3000" dirty="0"/>
              <a:t> </a:t>
            </a:r>
            <a:r>
              <a:rPr lang="en-US" sz="3000" dirty="0" err="1"/>
              <a:t>đường</a:t>
            </a:r>
            <a:r>
              <a:rPr lang="en-US" sz="3000" dirty="0"/>
              <a:t> </a:t>
            </a:r>
            <a:r>
              <a:rPr lang="en-US" sz="3000" dirty="0" err="1"/>
              <a:t>hô</a:t>
            </a:r>
            <a:r>
              <a:rPr lang="en-US" sz="3000" dirty="0"/>
              <a:t> </a:t>
            </a:r>
            <a:r>
              <a:rPr lang="en-US" sz="3000" dirty="0" err="1"/>
              <a:t>hấp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Bệnh</a:t>
            </a:r>
            <a:r>
              <a:rPr lang="en-US" sz="3000" dirty="0"/>
              <a:t> </a:t>
            </a:r>
            <a:r>
              <a:rPr lang="en-US" sz="3000" dirty="0" err="1"/>
              <a:t>tim</a:t>
            </a:r>
            <a:r>
              <a:rPr lang="en-US" sz="3000" dirty="0"/>
              <a:t> </a:t>
            </a:r>
            <a:r>
              <a:rPr lang="en-US" sz="3000" dirty="0" err="1"/>
              <a:t>mạch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/>
              <a:t>Ung </a:t>
            </a:r>
            <a:r>
              <a:rPr lang="en-US" sz="3000" dirty="0" err="1"/>
              <a:t>thư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Tất</a:t>
            </a:r>
            <a:r>
              <a:rPr lang="en-US" sz="3000" dirty="0"/>
              <a:t> </a:t>
            </a:r>
            <a:r>
              <a:rPr lang="en-US" sz="3000" dirty="0" err="1"/>
              <a:t>cả</a:t>
            </a:r>
            <a:r>
              <a:rPr lang="en-US" sz="3000" dirty="0"/>
              <a:t> </a:t>
            </a:r>
            <a:r>
              <a:rPr lang="en-US" sz="3000" dirty="0" err="1"/>
              <a:t>các</a:t>
            </a:r>
            <a:r>
              <a:rPr lang="en-US" sz="3000" dirty="0"/>
              <a:t> </a:t>
            </a:r>
            <a:r>
              <a:rPr lang="en-US" sz="3000" dirty="0" err="1"/>
              <a:t>đáp</a:t>
            </a:r>
            <a:r>
              <a:rPr lang="en-US" sz="3000" dirty="0"/>
              <a:t> </a:t>
            </a:r>
            <a:r>
              <a:rPr lang="en-US" sz="3000" dirty="0" err="1"/>
              <a:t>án</a:t>
            </a:r>
            <a:r>
              <a:rPr lang="en-US" sz="3000" dirty="0"/>
              <a:t> </a:t>
            </a:r>
            <a:r>
              <a:rPr lang="en-US" sz="3000" dirty="0" err="1"/>
              <a:t>trên</a:t>
            </a:r>
            <a:r>
              <a:rPr lang="en-US" sz="3000" dirty="0"/>
              <a:t> </a:t>
            </a:r>
            <a:r>
              <a:rPr lang="en-US" sz="3000" dirty="0" err="1"/>
              <a:t>đều</a:t>
            </a:r>
            <a:r>
              <a:rPr lang="en-US" sz="3000" dirty="0"/>
              <a:t> </a:t>
            </a:r>
            <a:r>
              <a:rPr lang="en-US" sz="3000" dirty="0" err="1"/>
              <a:t>đúng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5433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44901"/>
            <a:ext cx="9220201" cy="482419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</a:pPr>
            <a:r>
              <a:rPr lang="en-US" sz="3500" b="1" dirty="0" err="1">
                <a:solidFill>
                  <a:srgbClr val="C00000"/>
                </a:solidFill>
              </a:rPr>
              <a:t>Sử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dụng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các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sản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phẩm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, </a:t>
            </a:r>
            <a:r>
              <a:rPr lang="en-US" sz="3500" b="1" dirty="0" err="1">
                <a:solidFill>
                  <a:srgbClr val="C00000"/>
                </a:solidFill>
              </a:rPr>
              <a:t>bao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gồm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cả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điện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tử</a:t>
            </a:r>
            <a:r>
              <a:rPr lang="en-US" sz="3500" b="1" dirty="0">
                <a:solidFill>
                  <a:srgbClr val="C00000"/>
                </a:solidFill>
              </a:rPr>
              <a:t>, </a:t>
            </a:r>
            <a:r>
              <a:rPr lang="en-US" sz="3500" b="1" dirty="0" err="1">
                <a:solidFill>
                  <a:srgbClr val="C00000"/>
                </a:solidFill>
              </a:rPr>
              <a:t>thuốc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lá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nung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nóng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gây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ra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các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loại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bệnh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tật</a:t>
            </a:r>
            <a:r>
              <a:rPr lang="en-US" sz="3500" b="1" dirty="0">
                <a:solidFill>
                  <a:srgbClr val="C00000"/>
                </a:solidFill>
              </a:rPr>
              <a:t> </a:t>
            </a:r>
            <a:r>
              <a:rPr lang="en-US" sz="3500" b="1" dirty="0" err="1">
                <a:solidFill>
                  <a:srgbClr val="C00000"/>
                </a:solidFill>
              </a:rPr>
              <a:t>nào</a:t>
            </a:r>
            <a:r>
              <a:rPr lang="en-US" sz="3500" b="1" dirty="0">
                <a:solidFill>
                  <a:srgbClr val="C00000"/>
                </a:solidFill>
              </a:rPr>
              <a:t>?</a:t>
            </a:r>
          </a:p>
          <a:p>
            <a:endParaRPr lang="en-US" sz="1600" b="1" dirty="0"/>
          </a:p>
          <a:p>
            <a:r>
              <a:rPr lang="en-US" b="1" dirty="0"/>
              <a:t> 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Bệnh</a:t>
            </a:r>
            <a:r>
              <a:rPr lang="en-US" sz="3000" dirty="0"/>
              <a:t> </a:t>
            </a:r>
            <a:r>
              <a:rPr lang="en-US" sz="3000" dirty="0" err="1"/>
              <a:t>đường</a:t>
            </a:r>
            <a:r>
              <a:rPr lang="en-US" sz="3000" dirty="0"/>
              <a:t> </a:t>
            </a:r>
            <a:r>
              <a:rPr lang="en-US" sz="3000" dirty="0" err="1"/>
              <a:t>hô</a:t>
            </a:r>
            <a:r>
              <a:rPr lang="en-US" sz="3000" dirty="0"/>
              <a:t> </a:t>
            </a:r>
            <a:r>
              <a:rPr lang="en-US" sz="3000" dirty="0" err="1"/>
              <a:t>hấp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Bệnh</a:t>
            </a:r>
            <a:r>
              <a:rPr lang="en-US" sz="3000" dirty="0"/>
              <a:t> </a:t>
            </a:r>
            <a:r>
              <a:rPr lang="en-US" sz="3000" dirty="0" err="1"/>
              <a:t>tim</a:t>
            </a:r>
            <a:r>
              <a:rPr lang="en-US" sz="3000" dirty="0"/>
              <a:t> </a:t>
            </a:r>
            <a:r>
              <a:rPr lang="en-US" sz="3000" dirty="0" err="1"/>
              <a:t>mạch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/>
              <a:t>Ung </a:t>
            </a:r>
            <a:r>
              <a:rPr lang="en-US" sz="3000" dirty="0" err="1"/>
              <a:t>thư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3000" dirty="0" err="1"/>
              <a:t>Tất</a:t>
            </a:r>
            <a:r>
              <a:rPr lang="en-US" sz="3000" dirty="0"/>
              <a:t> </a:t>
            </a:r>
            <a:r>
              <a:rPr lang="en-US" sz="3000" dirty="0" err="1"/>
              <a:t>cả</a:t>
            </a:r>
            <a:r>
              <a:rPr lang="en-US" sz="3000" dirty="0"/>
              <a:t> </a:t>
            </a:r>
            <a:r>
              <a:rPr lang="en-US" sz="3000" dirty="0" err="1"/>
              <a:t>các</a:t>
            </a:r>
            <a:r>
              <a:rPr lang="en-US" sz="3000" dirty="0"/>
              <a:t> </a:t>
            </a:r>
            <a:r>
              <a:rPr lang="en-US" sz="3000" dirty="0" err="1"/>
              <a:t>đáp</a:t>
            </a:r>
            <a:r>
              <a:rPr lang="en-US" sz="3000" dirty="0"/>
              <a:t> </a:t>
            </a:r>
            <a:r>
              <a:rPr lang="en-US" sz="3000" dirty="0" err="1"/>
              <a:t>án</a:t>
            </a:r>
            <a:r>
              <a:rPr lang="en-US" sz="3000" dirty="0"/>
              <a:t> </a:t>
            </a:r>
            <a:r>
              <a:rPr lang="en-US" sz="3000" dirty="0" err="1"/>
              <a:t>trên</a:t>
            </a:r>
            <a:r>
              <a:rPr lang="en-US" sz="3000" dirty="0"/>
              <a:t> </a:t>
            </a:r>
            <a:r>
              <a:rPr lang="en-US" sz="3000" dirty="0" err="1"/>
              <a:t>đều</a:t>
            </a:r>
            <a:r>
              <a:rPr lang="en-US" sz="3000" dirty="0"/>
              <a:t> </a:t>
            </a:r>
            <a:r>
              <a:rPr lang="en-US" sz="3000" dirty="0" err="1"/>
              <a:t>đúng</a:t>
            </a:r>
            <a:endParaRPr lang="en-US" sz="3000" dirty="0"/>
          </a:p>
        </p:txBody>
      </p:sp>
      <p:pic>
        <p:nvPicPr>
          <p:cNvPr id="4" name="Picture 4" descr="Có thể là hình ảnh về một hoặc nhiều ngườ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3" t="72438" r="54086" b="6872"/>
          <a:stretch/>
        </p:blipFill>
        <p:spPr bwMode="auto">
          <a:xfrm>
            <a:off x="7543800" y="3733800"/>
            <a:ext cx="3430629" cy="117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447800" y="50292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6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2779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371600"/>
            <a:ext cx="9982200" cy="4519393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C00000"/>
                </a:solidFill>
              </a:rPr>
              <a:t>Vì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sao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thuốc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lá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điện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tử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hấp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dẫn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thanh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thiếu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niên</a:t>
            </a:r>
            <a:r>
              <a:rPr lang="en-US" sz="2800" b="1" dirty="0">
                <a:solidFill>
                  <a:srgbClr val="C00000"/>
                </a:solidFill>
              </a:rPr>
              <a:t>?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Nhiều</a:t>
            </a:r>
            <a:r>
              <a:rPr lang="en-US" sz="2600" dirty="0"/>
              <a:t> </a:t>
            </a:r>
            <a:r>
              <a:rPr lang="en-US" sz="2600" dirty="0" err="1"/>
              <a:t>hương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endParaRPr lang="en-US" sz="26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Thiết</a:t>
            </a:r>
            <a:r>
              <a:rPr lang="en-US" sz="2600" dirty="0"/>
              <a:t> </a:t>
            </a:r>
            <a:r>
              <a:rPr lang="en-US" sz="2600" dirty="0" err="1"/>
              <a:t>kế</a:t>
            </a:r>
            <a:r>
              <a:rPr lang="en-US" sz="2600" dirty="0"/>
              <a:t> </a:t>
            </a:r>
            <a:r>
              <a:rPr lang="en-US" sz="2600" dirty="0" err="1"/>
              <a:t>đẹp</a:t>
            </a:r>
            <a:r>
              <a:rPr lang="en-US" sz="2600" dirty="0"/>
              <a:t> </a:t>
            </a:r>
            <a:r>
              <a:rPr lang="en-US" sz="2600" dirty="0" err="1" smtClean="0"/>
              <a:t>mắt</a:t>
            </a:r>
            <a:endParaRPr lang="en-US" sz="2600" dirty="0" smtClean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 smtClean="0"/>
              <a:t>Tạo</a:t>
            </a:r>
            <a:r>
              <a:rPr lang="en-US" sz="2600" dirty="0" smtClean="0"/>
              <a:t> </a:t>
            </a:r>
            <a:r>
              <a:rPr lang="en-US" sz="2600" dirty="0" err="1" smtClean="0"/>
              <a:t>trào</a:t>
            </a:r>
            <a:r>
              <a:rPr lang="en-US" sz="2600" dirty="0" smtClean="0"/>
              <a:t> </a:t>
            </a:r>
            <a:r>
              <a:rPr lang="en-US" sz="2600" dirty="0" err="1" smtClean="0"/>
              <a:t>lưu</a:t>
            </a:r>
            <a:endParaRPr lang="en-US" sz="26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 smtClean="0"/>
              <a:t>Tất</a:t>
            </a:r>
            <a:r>
              <a:rPr lang="en-US" sz="2600" dirty="0" smtClean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đều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2456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15169"/>
            <a:ext cx="10058400" cy="59923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8229601" cy="4824193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</a:rPr>
              <a:t>Vì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sao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thuốc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lá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điện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tử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hấp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dẫn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thanh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thiếu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</a:rPr>
              <a:t>niên</a:t>
            </a:r>
            <a:r>
              <a:rPr lang="en-US" sz="2800" b="1" dirty="0" smtClean="0">
                <a:solidFill>
                  <a:srgbClr val="C00000"/>
                </a:solidFill>
              </a:rPr>
              <a:t>?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endParaRPr lang="en-US" sz="2800" b="1" dirty="0">
              <a:solidFill>
                <a:srgbClr val="C00000"/>
              </a:solidFill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Nhiều</a:t>
            </a:r>
            <a:r>
              <a:rPr lang="en-US" sz="2600" dirty="0"/>
              <a:t> </a:t>
            </a:r>
            <a:r>
              <a:rPr lang="en-US" sz="2600" dirty="0" err="1"/>
              <a:t>hương</a:t>
            </a:r>
            <a:r>
              <a:rPr lang="en-US" sz="2600" dirty="0"/>
              <a:t> </a:t>
            </a:r>
            <a:r>
              <a:rPr lang="en-US" sz="2600" dirty="0" err="1"/>
              <a:t>vị</a:t>
            </a:r>
            <a:endParaRPr lang="en-US" sz="26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Thiết</a:t>
            </a:r>
            <a:r>
              <a:rPr lang="en-US" sz="2600" dirty="0"/>
              <a:t> </a:t>
            </a:r>
            <a:r>
              <a:rPr lang="en-US" sz="2600" dirty="0" err="1"/>
              <a:t>kế</a:t>
            </a:r>
            <a:r>
              <a:rPr lang="en-US" sz="2600" dirty="0"/>
              <a:t> </a:t>
            </a:r>
            <a:r>
              <a:rPr lang="en-US" sz="2600" dirty="0" err="1"/>
              <a:t>đẹp</a:t>
            </a:r>
            <a:r>
              <a:rPr lang="en-US" sz="2600" dirty="0"/>
              <a:t> </a:t>
            </a:r>
            <a:r>
              <a:rPr lang="en-US" sz="2600" dirty="0" err="1" smtClean="0"/>
              <a:t>mắt</a:t>
            </a:r>
            <a:endParaRPr lang="en-US" sz="2600" dirty="0" smtClean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 smtClean="0"/>
              <a:t>Tạo</a:t>
            </a:r>
            <a:r>
              <a:rPr lang="en-US" sz="2600" dirty="0" smtClean="0"/>
              <a:t> </a:t>
            </a:r>
            <a:r>
              <a:rPr lang="en-US" sz="2600" dirty="0" err="1" smtClean="0"/>
              <a:t>trào</a:t>
            </a:r>
            <a:r>
              <a:rPr lang="en-US" sz="2600" dirty="0" smtClean="0"/>
              <a:t> </a:t>
            </a:r>
            <a:r>
              <a:rPr lang="en-US" sz="2600" dirty="0" err="1" smtClean="0"/>
              <a:t>lưu</a:t>
            </a:r>
            <a:endParaRPr lang="en-US" sz="2600" dirty="0" smtClean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 smtClean="0"/>
              <a:t>Tất</a:t>
            </a:r>
            <a:r>
              <a:rPr lang="en-US" sz="2600" dirty="0" smtClean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đều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endParaRPr lang="en-US" sz="2600" dirty="0"/>
          </a:p>
        </p:txBody>
      </p:sp>
      <p:sp>
        <p:nvSpPr>
          <p:cNvPr id="4" name="Oval 3"/>
          <p:cNvSpPr/>
          <p:nvPr/>
        </p:nvSpPr>
        <p:spPr>
          <a:xfrm>
            <a:off x="1524000" y="49530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767013"/>
            <a:ext cx="4163785" cy="218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3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044901"/>
            <a:ext cx="8991601" cy="482419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gây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ảnh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hưởng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đến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môi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trường</a:t>
            </a:r>
            <a:r>
              <a:rPr lang="en-US" sz="3000" b="1" dirty="0">
                <a:solidFill>
                  <a:srgbClr val="C00000"/>
                </a:solidFill>
              </a:rPr>
              <a:t> do </a:t>
            </a:r>
            <a:r>
              <a:rPr lang="en-US" sz="3000" b="1" dirty="0" err="1">
                <a:solidFill>
                  <a:srgbClr val="C00000"/>
                </a:solidFill>
              </a:rPr>
              <a:t>nguyên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nhân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pPr>
              <a:lnSpc>
                <a:spcPct val="130000"/>
              </a:lnSpc>
            </a:pPr>
            <a:endParaRPr lang="en-US" sz="800" b="1" dirty="0">
              <a:solidFill>
                <a:srgbClr val="C00000"/>
              </a:solidFill>
            </a:endParaRPr>
          </a:p>
          <a:p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Gây</a:t>
            </a:r>
            <a:r>
              <a:rPr lang="en-US" sz="2600" dirty="0"/>
              <a:t> ô </a:t>
            </a:r>
            <a:r>
              <a:rPr lang="en-US" sz="2600" dirty="0" err="1"/>
              <a:t>nhiễm</a:t>
            </a:r>
            <a:r>
              <a:rPr lang="en-US" sz="2600" dirty="0"/>
              <a:t> </a:t>
            </a:r>
            <a:r>
              <a:rPr lang="en-US" sz="2600" dirty="0" err="1"/>
              <a:t>không</a:t>
            </a:r>
            <a:r>
              <a:rPr lang="en-US" sz="2600" dirty="0"/>
              <a:t> </a:t>
            </a:r>
            <a:r>
              <a:rPr lang="en-US" sz="2600" dirty="0" err="1"/>
              <a:t>khí</a:t>
            </a:r>
            <a:r>
              <a:rPr lang="en-US" sz="2600" dirty="0"/>
              <a:t> </a:t>
            </a:r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sinh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thải</a:t>
            </a:r>
            <a:r>
              <a:rPr lang="en-US" sz="2600" dirty="0"/>
              <a:t> </a:t>
            </a:r>
            <a:r>
              <a:rPr lang="en-US" sz="2600" dirty="0" err="1"/>
              <a:t>rắn</a:t>
            </a:r>
            <a:r>
              <a:rPr lang="en-US" sz="2600" dirty="0"/>
              <a:t> </a:t>
            </a:r>
            <a:r>
              <a:rPr lang="en-US" sz="2600" dirty="0" err="1"/>
              <a:t>độc</a:t>
            </a:r>
            <a:r>
              <a:rPr lang="en-US" sz="2600" dirty="0"/>
              <a:t> </a:t>
            </a:r>
            <a:r>
              <a:rPr lang="en-US" sz="2600" dirty="0" err="1"/>
              <a:t>hại</a:t>
            </a:r>
            <a:endParaRPr lang="en-US" sz="26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 smtClean="0"/>
              <a:t>Tất</a:t>
            </a:r>
            <a:r>
              <a:rPr lang="en-US" sz="2600" dirty="0" smtClean="0"/>
              <a:t> </a:t>
            </a:r>
            <a:r>
              <a:rPr lang="en-US" sz="2600" dirty="0" err="1" smtClean="0"/>
              <a:t>cả</a:t>
            </a:r>
            <a:r>
              <a:rPr lang="en-US" sz="2600" dirty="0" smtClean="0"/>
              <a:t> </a:t>
            </a:r>
            <a:r>
              <a:rPr lang="en-US" sz="2600" dirty="0" err="1" smtClean="0"/>
              <a:t>đáp</a:t>
            </a:r>
            <a:r>
              <a:rPr lang="en-US" sz="2600" dirty="0" smtClean="0"/>
              <a:t> </a:t>
            </a:r>
            <a:r>
              <a:rPr lang="en-US" sz="2600" dirty="0" err="1" smtClean="0"/>
              <a:t>án</a:t>
            </a:r>
            <a:r>
              <a:rPr lang="en-US" sz="2600" dirty="0" smtClean="0"/>
              <a:t> </a:t>
            </a:r>
            <a:r>
              <a:rPr lang="en-US" sz="2600" dirty="0" err="1" smtClean="0"/>
              <a:t>trên</a:t>
            </a:r>
            <a:r>
              <a:rPr lang="en-US" sz="2600" dirty="0" smtClean="0"/>
              <a:t> </a:t>
            </a:r>
            <a:r>
              <a:rPr lang="en-US" sz="2600" dirty="0" err="1" smtClean="0"/>
              <a:t>đều</a:t>
            </a:r>
            <a:r>
              <a:rPr lang="en-US" sz="2600" dirty="0" smtClean="0"/>
              <a:t> </a:t>
            </a:r>
            <a:r>
              <a:rPr lang="en-US" sz="2600" dirty="0" err="1" smtClean="0"/>
              <a:t>đúng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2455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44901"/>
            <a:ext cx="9220201" cy="4824193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gây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ảnh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hưởng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đến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môi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trường</a:t>
            </a:r>
            <a:r>
              <a:rPr lang="en-US" sz="3000" b="1" dirty="0">
                <a:solidFill>
                  <a:srgbClr val="C00000"/>
                </a:solidFill>
              </a:rPr>
              <a:t> do </a:t>
            </a:r>
            <a:r>
              <a:rPr lang="en-US" sz="3000" b="1" dirty="0" err="1">
                <a:solidFill>
                  <a:srgbClr val="C00000"/>
                </a:solidFill>
              </a:rPr>
              <a:t>nguyên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nhân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gì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pPr>
              <a:lnSpc>
                <a:spcPct val="130000"/>
              </a:lnSpc>
            </a:pPr>
            <a:endParaRPr lang="en-US" sz="800" b="1" dirty="0">
              <a:solidFill>
                <a:srgbClr val="C00000"/>
              </a:solidFill>
            </a:endParaRPr>
          </a:p>
          <a:p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Gây</a:t>
            </a:r>
            <a:r>
              <a:rPr lang="en-US" sz="2600" dirty="0"/>
              <a:t> ô </a:t>
            </a:r>
            <a:r>
              <a:rPr lang="en-US" sz="2600" dirty="0" err="1"/>
              <a:t>nhiễm</a:t>
            </a:r>
            <a:r>
              <a:rPr lang="en-US" sz="2600" dirty="0"/>
              <a:t> </a:t>
            </a:r>
            <a:r>
              <a:rPr lang="en-US" sz="2600" dirty="0" err="1"/>
              <a:t>không</a:t>
            </a:r>
            <a:r>
              <a:rPr lang="en-US" sz="2600" dirty="0"/>
              <a:t> </a:t>
            </a:r>
            <a:r>
              <a:rPr lang="en-US" sz="2600" dirty="0" err="1"/>
              <a:t>khí</a:t>
            </a:r>
            <a:r>
              <a:rPr lang="en-US" sz="2600" dirty="0"/>
              <a:t> </a:t>
            </a:r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Phát</a:t>
            </a:r>
            <a:r>
              <a:rPr lang="en-US" sz="2600" dirty="0"/>
              <a:t> </a:t>
            </a:r>
            <a:r>
              <a:rPr lang="en-US" sz="2600" dirty="0" err="1"/>
              <a:t>sinh</a:t>
            </a:r>
            <a:r>
              <a:rPr lang="en-US" sz="2600" dirty="0"/>
              <a:t> </a:t>
            </a:r>
            <a:r>
              <a:rPr lang="en-US" sz="2600" dirty="0" err="1"/>
              <a:t>chất</a:t>
            </a:r>
            <a:r>
              <a:rPr lang="en-US" sz="2600" dirty="0"/>
              <a:t> </a:t>
            </a:r>
            <a:r>
              <a:rPr lang="en-US" sz="2600" dirty="0" err="1"/>
              <a:t>thải</a:t>
            </a:r>
            <a:r>
              <a:rPr lang="en-US" sz="2600" dirty="0"/>
              <a:t> </a:t>
            </a:r>
            <a:r>
              <a:rPr lang="en-US" sz="2600" dirty="0" err="1"/>
              <a:t>rắn</a:t>
            </a:r>
            <a:r>
              <a:rPr lang="en-US" sz="2600" dirty="0"/>
              <a:t> </a:t>
            </a:r>
            <a:r>
              <a:rPr lang="en-US" sz="2600" dirty="0" err="1"/>
              <a:t>độc</a:t>
            </a:r>
            <a:r>
              <a:rPr lang="en-US" sz="2600" dirty="0"/>
              <a:t> </a:t>
            </a:r>
            <a:r>
              <a:rPr lang="en-US" sz="2600" dirty="0" err="1"/>
              <a:t>hại</a:t>
            </a:r>
            <a:endParaRPr lang="en-US" sz="2600" dirty="0"/>
          </a:p>
          <a:p>
            <a:pPr marL="1115568" lvl="3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Tất</a:t>
            </a:r>
            <a:r>
              <a:rPr lang="en-US" sz="2600" dirty="0"/>
              <a:t> </a:t>
            </a:r>
            <a:r>
              <a:rPr lang="en-US" sz="2600" dirty="0" err="1"/>
              <a:t>cả</a:t>
            </a:r>
            <a:r>
              <a:rPr lang="en-US" sz="2600" dirty="0"/>
              <a:t> </a:t>
            </a:r>
            <a:r>
              <a:rPr lang="en-US" sz="2600" dirty="0" err="1"/>
              <a:t>đáp</a:t>
            </a:r>
            <a:r>
              <a:rPr lang="en-US" sz="2600" dirty="0"/>
              <a:t> </a:t>
            </a:r>
            <a:r>
              <a:rPr lang="en-US" sz="2600" dirty="0" err="1"/>
              <a:t>án</a:t>
            </a:r>
            <a:r>
              <a:rPr lang="en-US" sz="2600" dirty="0"/>
              <a:t> </a:t>
            </a:r>
            <a:r>
              <a:rPr lang="en-US" sz="2600" dirty="0" err="1"/>
              <a:t>trên</a:t>
            </a:r>
            <a:r>
              <a:rPr lang="en-US" sz="2600" dirty="0"/>
              <a:t> </a:t>
            </a:r>
            <a:r>
              <a:rPr lang="en-US" sz="2600" dirty="0" err="1"/>
              <a:t>đều</a:t>
            </a:r>
            <a:r>
              <a:rPr lang="en-US" sz="2600" dirty="0"/>
              <a:t> </a:t>
            </a:r>
            <a:r>
              <a:rPr lang="en-US" sz="2600" dirty="0" err="1"/>
              <a:t>đúng</a:t>
            </a:r>
            <a:endParaRPr lang="en-US" sz="2600" dirty="0"/>
          </a:p>
        </p:txBody>
      </p:sp>
      <p:sp>
        <p:nvSpPr>
          <p:cNvPr id="4" name="Oval 3"/>
          <p:cNvSpPr/>
          <p:nvPr/>
        </p:nvSpPr>
        <p:spPr>
          <a:xfrm>
            <a:off x="1524000" y="47244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2499" t="38518" r="4168" b="14075"/>
          <a:stretch/>
        </p:blipFill>
        <p:spPr>
          <a:xfrm>
            <a:off x="7157361" y="3352800"/>
            <a:ext cx="3324225" cy="1752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915401" y="3352799"/>
            <a:ext cx="1566185" cy="609600"/>
          </a:xfrm>
          <a:prstGeom prst="rect">
            <a:avLst/>
          </a:prstGeom>
          <a:solidFill>
            <a:srgbClr val="FBA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157050" y="3352800"/>
            <a:ext cx="381311" cy="762001"/>
          </a:xfrm>
          <a:prstGeom prst="rect">
            <a:avLst/>
          </a:prstGeom>
          <a:solidFill>
            <a:srgbClr val="FBAB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3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371600"/>
            <a:ext cx="9601200" cy="4497494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có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xu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hướng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nhắm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chủ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yếu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tới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đối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tượng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nào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pPr>
              <a:lnSpc>
                <a:spcPct val="130000"/>
              </a:lnSpc>
            </a:pPr>
            <a:endParaRPr lang="en-US" sz="800" b="1" dirty="0"/>
          </a:p>
          <a:p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đang</a:t>
            </a:r>
            <a:r>
              <a:rPr lang="en-US" sz="2600" dirty="0"/>
              <a:t> </a:t>
            </a: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đã</a:t>
            </a:r>
            <a:r>
              <a:rPr lang="en-US" sz="2600" dirty="0"/>
              <a:t> </a:t>
            </a:r>
            <a:r>
              <a:rPr lang="en-US" sz="2600" dirty="0" err="1"/>
              <a:t>cai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/>
              <a:t>Thanh </a:t>
            </a:r>
            <a:r>
              <a:rPr lang="en-US" sz="2600" dirty="0" err="1"/>
              <a:t>thiếu</a:t>
            </a:r>
            <a:r>
              <a:rPr lang="en-US" sz="2600" dirty="0"/>
              <a:t> </a:t>
            </a:r>
            <a:r>
              <a:rPr lang="en-US" sz="2600" dirty="0" err="1"/>
              <a:t>niên</a:t>
            </a:r>
            <a:endParaRPr lang="en-US" sz="2600" dirty="0"/>
          </a:p>
          <a:p>
            <a:pPr marL="841248" lvl="4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0914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298"/>
          </a:xfrm>
        </p:spPr>
        <p:txBody>
          <a:bodyPr/>
          <a:lstStyle/>
          <a:p>
            <a:pPr algn="ctr"/>
            <a:r>
              <a:rPr lang="en-US" sz="4400" b="1" u="sng" dirty="0" err="1"/>
              <a:t>Câu</a:t>
            </a:r>
            <a:r>
              <a:rPr lang="en-US" sz="4400" b="1" u="sng" dirty="0"/>
              <a:t> </a:t>
            </a:r>
            <a:r>
              <a:rPr lang="en-US" sz="4400" b="1" u="sng" dirty="0" err="1"/>
              <a:t>hỏi</a:t>
            </a:r>
            <a:r>
              <a:rPr lang="en-US" sz="4400" b="1" u="sng" dirty="0"/>
              <a:t> 12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219200"/>
            <a:ext cx="9296401" cy="482419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điện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tử</a:t>
            </a:r>
            <a:r>
              <a:rPr lang="en-US" sz="3000" b="1" dirty="0">
                <a:solidFill>
                  <a:srgbClr val="C00000"/>
                </a:solidFill>
              </a:rPr>
              <a:t>, </a:t>
            </a:r>
            <a:r>
              <a:rPr lang="en-US" sz="3000" b="1" dirty="0" err="1">
                <a:solidFill>
                  <a:srgbClr val="C00000"/>
                </a:solidFill>
              </a:rPr>
              <a:t>thuốc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lá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nung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nóng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có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xu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hướng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nhắm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chủ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yếu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tới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đối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tượng</a:t>
            </a:r>
            <a:r>
              <a:rPr lang="en-US" sz="3000" b="1" dirty="0">
                <a:solidFill>
                  <a:srgbClr val="C00000"/>
                </a:solidFill>
              </a:rPr>
              <a:t> </a:t>
            </a:r>
            <a:r>
              <a:rPr lang="en-US" sz="3000" b="1" dirty="0" err="1">
                <a:solidFill>
                  <a:srgbClr val="C00000"/>
                </a:solidFill>
              </a:rPr>
              <a:t>nào</a:t>
            </a:r>
            <a:r>
              <a:rPr lang="en-US" sz="3000" b="1" dirty="0">
                <a:solidFill>
                  <a:srgbClr val="C00000"/>
                </a:solidFill>
              </a:rPr>
              <a:t>?</a:t>
            </a:r>
          </a:p>
          <a:p>
            <a:pPr>
              <a:lnSpc>
                <a:spcPct val="130000"/>
              </a:lnSpc>
            </a:pPr>
            <a:endParaRPr lang="en-US" sz="800" b="1" dirty="0"/>
          </a:p>
          <a:p>
            <a:r>
              <a:rPr lang="en-US" sz="3000" b="1" dirty="0"/>
              <a:t>    </a:t>
            </a:r>
            <a:r>
              <a:rPr lang="en-US" sz="3000" b="1" dirty="0" err="1"/>
              <a:t>Trả</a:t>
            </a:r>
            <a:r>
              <a:rPr lang="en-US" sz="3000" b="1" dirty="0"/>
              <a:t> </a:t>
            </a:r>
            <a:r>
              <a:rPr lang="en-US" sz="3000" b="1" dirty="0" err="1"/>
              <a:t>lời</a:t>
            </a:r>
            <a:r>
              <a:rPr lang="en-US" sz="3000" b="1" dirty="0"/>
              <a:t>:</a:t>
            </a:r>
            <a:endParaRPr lang="en-US" sz="30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đang</a:t>
            </a:r>
            <a:r>
              <a:rPr lang="en-US" sz="2600" dirty="0"/>
              <a:t> </a:t>
            </a:r>
            <a:r>
              <a:rPr lang="en-US" sz="2600" dirty="0" err="1"/>
              <a:t>hút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 err="1"/>
              <a:t>Người</a:t>
            </a:r>
            <a:r>
              <a:rPr lang="en-US" sz="2600" dirty="0"/>
              <a:t> </a:t>
            </a:r>
            <a:r>
              <a:rPr lang="en-US" sz="2600" dirty="0" err="1"/>
              <a:t>đã</a:t>
            </a:r>
            <a:r>
              <a:rPr lang="en-US" sz="2600" dirty="0"/>
              <a:t> </a:t>
            </a:r>
            <a:r>
              <a:rPr lang="en-US" sz="2600" dirty="0" err="1"/>
              <a:t>cai</a:t>
            </a:r>
            <a:r>
              <a:rPr lang="en-US" sz="2600" dirty="0"/>
              <a:t> </a:t>
            </a:r>
            <a:r>
              <a:rPr lang="en-US" sz="2600" dirty="0" err="1"/>
              <a:t>thuốc</a:t>
            </a:r>
            <a:r>
              <a:rPr lang="en-US" sz="2600" dirty="0"/>
              <a:t> </a:t>
            </a:r>
            <a:r>
              <a:rPr lang="en-US" sz="2600" dirty="0" err="1"/>
              <a:t>lá</a:t>
            </a:r>
            <a:endParaRPr lang="en-US" sz="2600" dirty="0"/>
          </a:p>
          <a:p>
            <a:pPr marL="1298448" lvl="4" indent="-45720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en-US" sz="2600" dirty="0"/>
              <a:t>Thanh </a:t>
            </a:r>
            <a:r>
              <a:rPr lang="en-US" sz="2600" dirty="0" err="1"/>
              <a:t>thiếu</a:t>
            </a:r>
            <a:r>
              <a:rPr lang="en-US" sz="2600" dirty="0"/>
              <a:t> </a:t>
            </a:r>
            <a:r>
              <a:rPr lang="en-US" sz="2600" dirty="0" err="1"/>
              <a:t>niên</a:t>
            </a:r>
            <a:endParaRPr lang="en-US" sz="2600" dirty="0"/>
          </a:p>
          <a:p>
            <a:pPr marL="841248" lvl="4" indent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US" sz="2600" dirty="0"/>
          </a:p>
        </p:txBody>
      </p:sp>
      <p:sp>
        <p:nvSpPr>
          <p:cNvPr id="4" name="Oval 3"/>
          <p:cNvSpPr/>
          <p:nvPr/>
        </p:nvSpPr>
        <p:spPr>
          <a:xfrm>
            <a:off x="1676400" y="4800600"/>
            <a:ext cx="609600" cy="457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ó thể là hình ảnh về 2 người và văn bản cho biết 'World Health Organization Tré Em Chính là đối tượng mà ngành công nghiệp thuốc lá đang băt đâu nhắm tới. и Speak out. #TobaccoExposed'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2" b="3203"/>
          <a:stretch/>
        </p:blipFill>
        <p:spPr bwMode="auto">
          <a:xfrm>
            <a:off x="7162800" y="2057400"/>
            <a:ext cx="3276600" cy="374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97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6100" y="53340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THANK YOU!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52600" y="112305"/>
            <a:ext cx="8662852" cy="93259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Thanh </a:t>
            </a:r>
            <a:r>
              <a:rPr lang="en-US" sz="3600" b="1" dirty="0" err="1">
                <a:solidFill>
                  <a:srgbClr val="C00000"/>
                </a:solidFill>
              </a:rPr>
              <a:t>thiếu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niên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Việt</a:t>
            </a:r>
            <a:r>
              <a:rPr lang="en-US" sz="3600" b="1" dirty="0">
                <a:solidFill>
                  <a:srgbClr val="C00000"/>
                </a:solidFill>
              </a:rPr>
              <a:t> Nam NÓI KHÔNG </a:t>
            </a:r>
            <a:r>
              <a:rPr lang="en-US" sz="3600" b="1" dirty="0" err="1">
                <a:solidFill>
                  <a:srgbClr val="C00000"/>
                </a:solidFill>
              </a:rPr>
              <a:t>với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thuốc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lá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và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thuốc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lá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điện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  <a:r>
              <a:rPr lang="en-US" sz="3600" b="1" dirty="0" err="1">
                <a:solidFill>
                  <a:srgbClr val="C00000"/>
                </a:solidFill>
              </a:rPr>
              <a:t>tử</a:t>
            </a:r>
            <a:r>
              <a:rPr lang="en-US" sz="3600" b="1" dirty="0">
                <a:solidFill>
                  <a:srgbClr val="C00000"/>
                </a:solidFill>
              </a:rPr>
              <a:t>!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48" y="1219200"/>
            <a:ext cx="5711153" cy="4038601"/>
          </a:xfrm>
        </p:spPr>
      </p:pic>
    </p:spTree>
    <p:extLst>
      <p:ext uri="{BB962C8B-B14F-4D97-AF65-F5344CB8AC3E}">
        <p14:creationId xmlns:p14="http://schemas.microsoft.com/office/powerpoint/2010/main" val="398543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9581DAEA8BE4CA391B988236D7585" ma:contentTypeVersion="11" ma:contentTypeDescription="Create a new document." ma:contentTypeScope="" ma:versionID="dde36cf31f9fafe3a7ba9493fb33ce58">
  <xsd:schema xmlns:xsd="http://www.w3.org/2001/XMLSchema" xmlns:xs="http://www.w3.org/2001/XMLSchema" xmlns:p="http://schemas.microsoft.com/office/2006/metadata/properties" xmlns:ns3="a8608aa7-b9f9-4710-9d65-d4dd8684eda3" targetNamespace="http://schemas.microsoft.com/office/2006/metadata/properties" ma:root="true" ma:fieldsID="09792157534567ec90c0839c0d13cc85" ns3:_="">
    <xsd:import namespace="a8608aa7-b9f9-4710-9d65-d4dd8684eda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608aa7-b9f9-4710-9d65-d4dd8684ed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FCAD78-5665-4355-A464-8CFDC47934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02D125-A2EB-4C10-8A25-0DCAA1DD0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608aa7-b9f9-4710-9d65-d4dd8684ed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107989-3029-4867-B0AD-6366672C437E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a8608aa7-b9f9-4710-9d65-d4dd8684eda3"/>
    <ds:schemaRef ds:uri="http://purl.org/dc/dcmitype/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15329</TotalTime>
  <Words>1310</Words>
  <Application>Microsoft Office PowerPoint</Application>
  <PresentationFormat>Widescreen</PresentationFormat>
  <Paragraphs>207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Calibri</vt:lpstr>
      <vt:lpstr>Calibri Light</vt:lpstr>
      <vt:lpstr>Times New Roman</vt:lpstr>
      <vt:lpstr>Retrospect</vt:lpstr>
      <vt:lpstr>PowerPoint Presentation</vt:lpstr>
      <vt:lpstr>Câu hỏi 1</vt:lpstr>
      <vt:lpstr>Câu hỏi 1</vt:lpstr>
      <vt:lpstr>Câu hỏi 2</vt:lpstr>
      <vt:lpstr>Câu hỏi 2</vt:lpstr>
      <vt:lpstr>Câu hỏi 3 </vt:lpstr>
      <vt:lpstr>Câu hỏi 3 </vt:lpstr>
      <vt:lpstr>Câu hỏi 4 </vt:lpstr>
      <vt:lpstr>Câu hỏi 4 </vt:lpstr>
      <vt:lpstr>Câu hỏi 5 </vt:lpstr>
      <vt:lpstr>Câu hỏi 5 </vt:lpstr>
      <vt:lpstr>Câu hỏi 6 </vt:lpstr>
      <vt:lpstr>Câu hỏi 6 </vt:lpstr>
      <vt:lpstr>Câu hỏi 7 </vt:lpstr>
      <vt:lpstr>Câu hỏi 7 </vt:lpstr>
      <vt:lpstr>Câu hỏi 8 </vt:lpstr>
      <vt:lpstr>Câu hỏi 8 </vt:lpstr>
      <vt:lpstr>Câu hỏi 9 </vt:lpstr>
      <vt:lpstr>Câu hỏi 9 </vt:lpstr>
      <vt:lpstr>Câu hỏi 10 </vt:lpstr>
      <vt:lpstr>Câu hỏi 10 </vt:lpstr>
      <vt:lpstr>Câu hỏi 11 </vt:lpstr>
      <vt:lpstr>Câu hỏi 11 </vt:lpstr>
      <vt:lpstr>Câu hỏi 12 </vt:lpstr>
      <vt:lpstr>Câu hỏi 12 </vt:lpstr>
      <vt:lpstr>Thanh thiếu niên Việt Nam NÓI KHÔNG với thuốc lá và thuốc lá điện tử!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pc10</dc:creator>
  <cp:lastModifiedBy>Trinh Huong</cp:lastModifiedBy>
  <cp:revision>1271</cp:revision>
  <cp:lastPrinted>2020-03-04T10:45:37Z</cp:lastPrinted>
  <dcterms:created xsi:type="dcterms:W3CDTF">2013-10-29T09:17:49Z</dcterms:created>
  <dcterms:modified xsi:type="dcterms:W3CDTF">2022-10-21T03:08:22Z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0x0101004F19581DAEA8BE4CA391B988236D7585</vt:lpwstr>
  </property>
</Properties>
</file>